
<file path=[Content_Types].xml><?xml version="1.0" encoding="utf-8"?>
<Types xmlns="http://schemas.openxmlformats.org/package/2006/content-types">
  <Default Extension="emf" ContentType="image/x-emf"/>
  <Default Extension="fntdata" ContentType="application/x-fontdata"/>
  <Default Extension="jfif"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Lst>
  <p:notesMasterIdLst>
    <p:notesMasterId r:id="rId31"/>
  </p:notesMasterIdLst>
  <p:sldIdLst>
    <p:sldId id="256" r:id="rId3"/>
    <p:sldId id="257" r:id="rId4"/>
    <p:sldId id="258" r:id="rId5"/>
    <p:sldId id="450" r:id="rId6"/>
    <p:sldId id="451" r:id="rId7"/>
    <p:sldId id="453" r:id="rId8"/>
    <p:sldId id="454" r:id="rId9"/>
    <p:sldId id="455" r:id="rId10"/>
    <p:sldId id="456" r:id="rId11"/>
    <p:sldId id="457" r:id="rId12"/>
    <p:sldId id="458" r:id="rId13"/>
    <p:sldId id="459" r:id="rId14"/>
    <p:sldId id="460" r:id="rId15"/>
    <p:sldId id="461" r:id="rId16"/>
    <p:sldId id="462" r:id="rId17"/>
    <p:sldId id="463" r:id="rId18"/>
    <p:sldId id="464" r:id="rId19"/>
    <p:sldId id="465" r:id="rId20"/>
    <p:sldId id="466" r:id="rId21"/>
    <p:sldId id="259" r:id="rId22"/>
    <p:sldId id="467" r:id="rId23"/>
    <p:sldId id="468" r:id="rId24"/>
    <p:sldId id="469" r:id="rId25"/>
    <p:sldId id="470" r:id="rId26"/>
    <p:sldId id="471" r:id="rId27"/>
    <p:sldId id="472" r:id="rId28"/>
    <p:sldId id="473" r:id="rId29"/>
    <p:sldId id="474" r:id="rId30"/>
  </p:sldIdLst>
  <p:sldSz cx="10080625" cy="5143500"/>
  <p:notesSz cx="6858000" cy="9144000"/>
  <p:embeddedFontLst>
    <p:embeddedFont>
      <p:font typeface="Calibri" panose="020F0502020204030204" pitchFamily="34" charset="0"/>
      <p:regular r:id="rId32"/>
      <p:bold r:id="rId33"/>
      <p:italic r:id="rId34"/>
      <p:boldItalic r:id="rId35"/>
    </p:embeddedFont>
    <p:embeddedFont>
      <p:font typeface="Montserrat" panose="000005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4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8818"/>
    <a:srgbClr val="CC0000"/>
    <a:srgbClr val="3399FF"/>
    <a:srgbClr val="426E42"/>
    <a:srgbClr val="564EF2"/>
    <a:srgbClr val="C0B4BD"/>
    <a:srgbClr val="66FF99"/>
    <a:srgbClr val="00FF99"/>
    <a:srgbClr val="00FF00"/>
    <a:srgbClr val="BFE7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968" autoAdjust="0"/>
  </p:normalViewPr>
  <p:slideViewPr>
    <p:cSldViewPr snapToGrid="0">
      <p:cViewPr varScale="1">
        <p:scale>
          <a:sx n="100" d="100"/>
          <a:sy n="100" d="100"/>
        </p:scale>
        <p:origin x="576" y="72"/>
      </p:cViewPr>
      <p:guideLst>
        <p:guide orient="horz" pos="1620"/>
        <p:guide pos="2425"/>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69850" y="685800"/>
            <a:ext cx="6718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69850" y="685800"/>
            <a:ext cx="6718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69850" y="685800"/>
            <a:ext cx="6718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850" y="685800"/>
            <a:ext cx="6718300" cy="3429000"/>
          </a:xfrm>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807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43636" y="744575"/>
            <a:ext cx="939337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43628" y="2834125"/>
            <a:ext cx="939337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9340296" y="4663217"/>
            <a:ext cx="604904"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43628" y="1106125"/>
            <a:ext cx="939337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43628" y="3152225"/>
            <a:ext cx="939337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9340296" y="4663217"/>
            <a:ext cx="604904"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9340296" y="4663217"/>
            <a:ext cx="604904"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C9A9-D391-4564-A917-CA67754052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B7C52E-DFA6-4456-9122-D2672AD07A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F9EFEA-319C-45CF-A8C3-F5A386F608C1}"/>
              </a:ext>
            </a:extLst>
          </p:cNvPr>
          <p:cNvSpPr>
            <a:spLocks noGrp="1"/>
          </p:cNvSpPr>
          <p:nvPr>
            <p:ph type="dt" sz="half" idx="10"/>
          </p:nvPr>
        </p:nvSpPr>
        <p:spPr/>
        <p:txBody>
          <a:bodyPr/>
          <a:lstStyle/>
          <a:p>
            <a:fld id="{0994FD99-39D3-4196-A12D-F3EA904ADC4B}" type="datetimeFigureOut">
              <a:rPr lang="en-US" smtClean="0"/>
              <a:t>1/19/2022</a:t>
            </a:fld>
            <a:endParaRPr lang="en-US"/>
          </a:p>
        </p:txBody>
      </p:sp>
      <p:sp>
        <p:nvSpPr>
          <p:cNvPr id="5" name="Footer Placeholder 4">
            <a:extLst>
              <a:ext uri="{FF2B5EF4-FFF2-40B4-BE49-F238E27FC236}">
                <a16:creationId xmlns:a16="http://schemas.microsoft.com/office/drawing/2014/main" id="{6AA649A4-3018-4891-8F37-898649AB7A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F59C42-9F9A-4221-9C82-A6BCD1D45508}"/>
              </a:ext>
            </a:extLst>
          </p:cNvPr>
          <p:cNvSpPr>
            <a:spLocks noGrp="1"/>
          </p:cNvSpPr>
          <p:nvPr>
            <p:ph type="sldNum" sz="quarter" idx="12"/>
          </p:nvPr>
        </p:nvSpPr>
        <p:spPr/>
        <p:txBody>
          <a:bodyPr/>
          <a:lstStyle/>
          <a:p>
            <a:fld id="{D0322B89-BEDE-4F8D-AF5E-D1CCA904F6A8}" type="slidenum">
              <a:rPr lang="en-US" smtClean="0"/>
              <a:t>‹#›</a:t>
            </a:fld>
            <a:endParaRPr lang="en-US"/>
          </a:p>
        </p:txBody>
      </p:sp>
    </p:spTree>
    <p:extLst>
      <p:ext uri="{BB962C8B-B14F-4D97-AF65-F5344CB8AC3E}">
        <p14:creationId xmlns:p14="http://schemas.microsoft.com/office/powerpoint/2010/main" val="25834868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1">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D4B6CD7-6499-479F-9CCA-D8908254E936}"/>
              </a:ext>
            </a:extLst>
          </p:cNvPr>
          <p:cNvGrpSpPr/>
          <p:nvPr userDrawn="1"/>
        </p:nvGrpSpPr>
        <p:grpSpPr>
          <a:xfrm>
            <a:off x="217918" y="85540"/>
            <a:ext cx="8941050" cy="4972421"/>
            <a:chOff x="1921112" y="114053"/>
            <a:chExt cx="8110307" cy="6629895"/>
          </a:xfrm>
        </p:grpSpPr>
        <p:sp>
          <p:nvSpPr>
            <p:cNvPr id="13" name="Figure">
              <a:extLst>
                <a:ext uri="{FF2B5EF4-FFF2-40B4-BE49-F238E27FC236}">
                  <a16:creationId xmlns:a16="http://schemas.microsoft.com/office/drawing/2014/main" id="{D20B0470-F419-435F-B58C-3C3722A47B17}"/>
                </a:ext>
              </a:extLst>
            </p:cNvPr>
            <p:cNvSpPr/>
            <p:nvPr userDrawn="1"/>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38100" tIns="38100" rIns="38100" bIns="38100"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 name="Figure">
              <a:extLst>
                <a:ext uri="{FF2B5EF4-FFF2-40B4-BE49-F238E27FC236}">
                  <a16:creationId xmlns:a16="http://schemas.microsoft.com/office/drawing/2014/main" id="{021DC576-2F28-4A56-ACCD-EF70E9C180D2}"/>
                </a:ext>
              </a:extLst>
            </p:cNvPr>
            <p:cNvSpPr/>
            <p:nvPr userDrawn="1"/>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Figure">
              <a:extLst>
                <a:ext uri="{FF2B5EF4-FFF2-40B4-BE49-F238E27FC236}">
                  <a16:creationId xmlns:a16="http://schemas.microsoft.com/office/drawing/2014/main" id="{DEB69096-630C-4947-845E-ACB18712FA8A}"/>
                </a:ext>
              </a:extLst>
            </p:cNvPr>
            <p:cNvSpPr/>
            <p:nvPr userDrawn="1"/>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w="12700">
              <a:miter lim="400000"/>
            </a:ln>
          </p:spPr>
          <p:txBody>
            <a:bodyPr lIns="38100" tIns="38100" rIns="38100" bIns="38100"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 name="Figure">
              <a:extLst>
                <a:ext uri="{FF2B5EF4-FFF2-40B4-BE49-F238E27FC236}">
                  <a16:creationId xmlns:a16="http://schemas.microsoft.com/office/drawing/2014/main" id="{124062B6-6236-41F5-8AEF-3FD87043A9F0}"/>
                </a:ext>
              </a:extLst>
            </p:cNvPr>
            <p:cNvSpPr/>
            <p:nvPr userDrawn="1"/>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5">
                <a:alpha val="80000"/>
              </a:schemeClr>
            </a:solidFill>
            <a:ln w="12700">
              <a:miter lim="400000"/>
            </a:ln>
          </p:spPr>
          <p:txBody>
            <a:bodyPr lIns="38100" tIns="38100" rIns="38100" bIns="38100"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 name="Figure">
              <a:extLst>
                <a:ext uri="{FF2B5EF4-FFF2-40B4-BE49-F238E27FC236}">
                  <a16:creationId xmlns:a16="http://schemas.microsoft.com/office/drawing/2014/main" id="{E178CED8-4535-4F12-85F1-18787F1F5D01}"/>
                </a:ext>
              </a:extLst>
            </p:cNvPr>
            <p:cNvSpPr/>
            <p:nvPr userDrawn="1"/>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alpha val="80000"/>
              </a:schemeClr>
            </a:solidFill>
            <a:ln w="12700">
              <a:miter lim="400000"/>
            </a:ln>
          </p:spPr>
          <p:txBody>
            <a:bodyPr lIns="38100" tIns="38100" rIns="38100" bIns="38100"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 name="Figure">
              <a:extLst>
                <a:ext uri="{FF2B5EF4-FFF2-40B4-BE49-F238E27FC236}">
                  <a16:creationId xmlns:a16="http://schemas.microsoft.com/office/drawing/2014/main" id="{A964FAC0-2421-40EB-83E1-A26EB53301EA}"/>
                </a:ext>
              </a:extLst>
            </p:cNvPr>
            <p:cNvSpPr/>
            <p:nvPr userDrawn="1"/>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alpha val="80000"/>
              </a:schemeClr>
            </a:solidFill>
            <a:ln w="12700">
              <a:miter lim="400000"/>
            </a:ln>
          </p:spPr>
          <p:txBody>
            <a:bodyPr lIns="38100" tIns="38100" rIns="38100" bIns="38100"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sp>
        <p:nvSpPr>
          <p:cNvPr id="2" name="Title 1">
            <a:extLst>
              <a:ext uri="{FF2B5EF4-FFF2-40B4-BE49-F238E27FC236}">
                <a16:creationId xmlns:a16="http://schemas.microsoft.com/office/drawing/2014/main" id="{D79A6E0A-A784-4C45-AFF8-2658713EFA2A}"/>
              </a:ext>
            </a:extLst>
          </p:cNvPr>
          <p:cNvSpPr>
            <a:spLocks noGrp="1"/>
          </p:cNvSpPr>
          <p:nvPr>
            <p:ph type="ctrTitle"/>
          </p:nvPr>
        </p:nvSpPr>
        <p:spPr>
          <a:xfrm>
            <a:off x="2279858" y="1554500"/>
            <a:ext cx="5520910" cy="1790700"/>
          </a:xfrm>
        </p:spPr>
        <p:txBody>
          <a:bodyPr anchor="b">
            <a:normAutofit/>
          </a:bodyPr>
          <a:lstStyle>
            <a:lvl1pPr algn="ctr">
              <a:defRPr sz="3600">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id="{F5C34C85-A365-4BBD-B9CF-8C6283402AC8}"/>
              </a:ext>
            </a:extLst>
          </p:cNvPr>
          <p:cNvSpPr>
            <a:spLocks noGrp="1"/>
          </p:cNvSpPr>
          <p:nvPr>
            <p:ph type="subTitle" idx="1"/>
          </p:nvPr>
        </p:nvSpPr>
        <p:spPr>
          <a:xfrm>
            <a:off x="2279858" y="3414256"/>
            <a:ext cx="5520910" cy="1241822"/>
          </a:xfrm>
        </p:spPr>
        <p:txBody>
          <a:bodyPr>
            <a:normAutofit/>
          </a:bodyPr>
          <a:lstStyle>
            <a:lvl1pPr marL="0" indent="0" algn="ctr">
              <a:buNone/>
              <a:defRPr sz="1500">
                <a:solidFill>
                  <a:schemeClr val="accent5"/>
                </a:solidFill>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p>
        </p:txBody>
      </p:sp>
      <p:sp>
        <p:nvSpPr>
          <p:cNvPr id="4" name="Date Placeholder 3">
            <a:extLst>
              <a:ext uri="{FF2B5EF4-FFF2-40B4-BE49-F238E27FC236}">
                <a16:creationId xmlns:a16="http://schemas.microsoft.com/office/drawing/2014/main" id="{F77BA3C7-7567-46E4-A65B-A3825FBDF703}"/>
              </a:ext>
            </a:extLst>
          </p:cNvPr>
          <p:cNvSpPr>
            <a:spLocks noGrp="1"/>
          </p:cNvSpPr>
          <p:nvPr>
            <p:ph type="dt" sz="half" idx="10"/>
          </p:nvPr>
        </p:nvSpPr>
        <p:spPr/>
        <p:txBody>
          <a:bodyPr/>
          <a:lstStyle>
            <a:lvl1pPr>
              <a:defRPr>
                <a:solidFill>
                  <a:schemeClr val="accent5"/>
                </a:solidFill>
              </a:defRPr>
            </a:lvl1pPr>
          </a:lstStyle>
          <a:p>
            <a:r>
              <a:rPr lang="en-US"/>
              <a:t>Your Date Here</a:t>
            </a:r>
          </a:p>
        </p:txBody>
      </p:sp>
      <p:sp>
        <p:nvSpPr>
          <p:cNvPr id="5" name="Footer Placeholder 4">
            <a:extLst>
              <a:ext uri="{FF2B5EF4-FFF2-40B4-BE49-F238E27FC236}">
                <a16:creationId xmlns:a16="http://schemas.microsoft.com/office/drawing/2014/main" id="{0F500830-2640-4EEC-B623-30A512C08777}"/>
              </a:ext>
            </a:extLst>
          </p:cNvPr>
          <p:cNvSpPr>
            <a:spLocks noGrp="1"/>
          </p:cNvSpPr>
          <p:nvPr>
            <p:ph type="ftr" sz="quarter" idx="11"/>
          </p:nvPr>
        </p:nvSpPr>
        <p:spPr>
          <a:xfrm>
            <a:off x="6885986" y="4767264"/>
            <a:ext cx="2501596" cy="273844"/>
          </a:xfrm>
        </p:spPr>
        <p:txBody>
          <a:bodyPr/>
          <a:lstStyle>
            <a:lvl1pPr algn="r">
              <a:defRPr>
                <a:solidFill>
                  <a:schemeClr val="accent5"/>
                </a:solidFill>
              </a:defRPr>
            </a:lvl1pPr>
          </a:lstStyle>
          <a:p>
            <a:r>
              <a:rPr lang="en-US"/>
              <a:t>Your Footer Here</a:t>
            </a:r>
          </a:p>
        </p:txBody>
      </p:sp>
    </p:spTree>
    <p:extLst>
      <p:ext uri="{BB962C8B-B14F-4D97-AF65-F5344CB8AC3E}">
        <p14:creationId xmlns:p14="http://schemas.microsoft.com/office/powerpoint/2010/main" val="21789831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77BA3C7-7567-46E4-A65B-A3825FBDF703}"/>
              </a:ext>
            </a:extLst>
          </p:cNvPr>
          <p:cNvSpPr>
            <a:spLocks noGrp="1"/>
          </p:cNvSpPr>
          <p:nvPr>
            <p:ph type="dt" sz="half" idx="10"/>
          </p:nvPr>
        </p:nvSpPr>
        <p:spPr/>
        <p:txBody>
          <a:bodyPr/>
          <a:lstStyle>
            <a:lvl1pPr>
              <a:defRPr>
                <a:solidFill>
                  <a:schemeClr val="accent5"/>
                </a:solidFill>
              </a:defRPr>
            </a:lvl1pPr>
          </a:lstStyle>
          <a:p>
            <a:r>
              <a:rPr lang="en-US"/>
              <a:t>Your Date Here</a:t>
            </a:r>
          </a:p>
        </p:txBody>
      </p:sp>
      <p:sp>
        <p:nvSpPr>
          <p:cNvPr id="5" name="Footer Placeholder 4">
            <a:extLst>
              <a:ext uri="{FF2B5EF4-FFF2-40B4-BE49-F238E27FC236}">
                <a16:creationId xmlns:a16="http://schemas.microsoft.com/office/drawing/2014/main" id="{0F500830-2640-4EEC-B623-30A512C08777}"/>
              </a:ext>
            </a:extLst>
          </p:cNvPr>
          <p:cNvSpPr>
            <a:spLocks noGrp="1"/>
          </p:cNvSpPr>
          <p:nvPr>
            <p:ph type="ftr" sz="quarter" idx="11"/>
          </p:nvPr>
        </p:nvSpPr>
        <p:spPr>
          <a:xfrm>
            <a:off x="6885986" y="4767264"/>
            <a:ext cx="2501596" cy="273844"/>
          </a:xfrm>
        </p:spPr>
        <p:txBody>
          <a:bodyPr/>
          <a:lstStyle>
            <a:lvl1pPr algn="r">
              <a:defRPr>
                <a:solidFill>
                  <a:schemeClr val="accent5"/>
                </a:solidFill>
              </a:defRPr>
            </a:lvl1pPr>
          </a:lstStyle>
          <a:p>
            <a:r>
              <a:rPr lang="en-US"/>
              <a:t>Your Footer Here</a:t>
            </a:r>
          </a:p>
        </p:txBody>
      </p:sp>
      <p:grpSp>
        <p:nvGrpSpPr>
          <p:cNvPr id="13" name="Group 12">
            <a:extLst>
              <a:ext uri="{FF2B5EF4-FFF2-40B4-BE49-F238E27FC236}">
                <a16:creationId xmlns:a16="http://schemas.microsoft.com/office/drawing/2014/main" id="{D82CFBFD-078F-46CF-B89A-80455E04CC8C}"/>
              </a:ext>
            </a:extLst>
          </p:cNvPr>
          <p:cNvGrpSpPr/>
          <p:nvPr userDrawn="1"/>
        </p:nvGrpSpPr>
        <p:grpSpPr>
          <a:xfrm>
            <a:off x="217918" y="85540"/>
            <a:ext cx="8941050" cy="4972421"/>
            <a:chOff x="1921112" y="114053"/>
            <a:chExt cx="8110307" cy="6629895"/>
          </a:xfrm>
        </p:grpSpPr>
        <p:sp>
          <p:nvSpPr>
            <p:cNvPr id="14" name="Figure">
              <a:extLst>
                <a:ext uri="{FF2B5EF4-FFF2-40B4-BE49-F238E27FC236}">
                  <a16:creationId xmlns:a16="http://schemas.microsoft.com/office/drawing/2014/main" id="{3775212E-68E8-48EA-9CD8-4375E7F97829}"/>
                </a:ext>
              </a:extLst>
            </p:cNvPr>
            <p:cNvSpPr/>
            <p:nvPr userDrawn="1"/>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38100" tIns="38100" rIns="38100" bIns="38100"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Figure">
              <a:extLst>
                <a:ext uri="{FF2B5EF4-FFF2-40B4-BE49-F238E27FC236}">
                  <a16:creationId xmlns:a16="http://schemas.microsoft.com/office/drawing/2014/main" id="{9266A2D6-572A-4FFB-87C7-3B74291C6BE6}"/>
                </a:ext>
              </a:extLst>
            </p:cNvPr>
            <p:cNvSpPr/>
            <p:nvPr userDrawn="1"/>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 name="Figure">
              <a:extLst>
                <a:ext uri="{FF2B5EF4-FFF2-40B4-BE49-F238E27FC236}">
                  <a16:creationId xmlns:a16="http://schemas.microsoft.com/office/drawing/2014/main" id="{1DC574F3-A60C-404E-83B1-315DDE56B489}"/>
                </a:ext>
              </a:extLst>
            </p:cNvPr>
            <p:cNvSpPr/>
            <p:nvPr userDrawn="1"/>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w="12700">
              <a:miter lim="400000"/>
            </a:ln>
          </p:spPr>
          <p:txBody>
            <a:bodyPr lIns="38100" tIns="38100" rIns="38100" bIns="38100"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 name="Figure">
              <a:extLst>
                <a:ext uri="{FF2B5EF4-FFF2-40B4-BE49-F238E27FC236}">
                  <a16:creationId xmlns:a16="http://schemas.microsoft.com/office/drawing/2014/main" id="{968D71C5-74D9-42A6-A59B-1112D89801F5}"/>
                </a:ext>
              </a:extLst>
            </p:cNvPr>
            <p:cNvSpPr/>
            <p:nvPr userDrawn="1"/>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5">
                <a:alpha val="80000"/>
              </a:schemeClr>
            </a:solidFill>
            <a:ln w="12700">
              <a:miter lim="400000"/>
            </a:ln>
          </p:spPr>
          <p:txBody>
            <a:bodyPr lIns="38100" tIns="38100" rIns="38100" bIns="38100"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 name="Figure">
              <a:extLst>
                <a:ext uri="{FF2B5EF4-FFF2-40B4-BE49-F238E27FC236}">
                  <a16:creationId xmlns:a16="http://schemas.microsoft.com/office/drawing/2014/main" id="{84F39031-09C1-41F7-B020-01181D890891}"/>
                </a:ext>
              </a:extLst>
            </p:cNvPr>
            <p:cNvSpPr/>
            <p:nvPr userDrawn="1"/>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alpha val="80000"/>
              </a:schemeClr>
            </a:solidFill>
            <a:ln w="12700">
              <a:miter lim="400000"/>
            </a:ln>
          </p:spPr>
          <p:txBody>
            <a:bodyPr lIns="38100" tIns="38100" rIns="38100" bIns="38100"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 name="Figure">
              <a:extLst>
                <a:ext uri="{FF2B5EF4-FFF2-40B4-BE49-F238E27FC236}">
                  <a16:creationId xmlns:a16="http://schemas.microsoft.com/office/drawing/2014/main" id="{057374AB-D878-4361-8464-D856CF507241}"/>
                </a:ext>
              </a:extLst>
            </p:cNvPr>
            <p:cNvSpPr/>
            <p:nvPr userDrawn="1"/>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alpha val="80000"/>
              </a:schemeClr>
            </a:solidFill>
            <a:ln w="12700">
              <a:miter lim="400000"/>
            </a:ln>
          </p:spPr>
          <p:txBody>
            <a:bodyPr lIns="38100" tIns="38100" rIns="38100" bIns="38100"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sp>
        <p:nvSpPr>
          <p:cNvPr id="20" name="Title 1">
            <a:extLst>
              <a:ext uri="{FF2B5EF4-FFF2-40B4-BE49-F238E27FC236}">
                <a16:creationId xmlns:a16="http://schemas.microsoft.com/office/drawing/2014/main" id="{DD5F3466-D89A-4CDA-87BE-31785CFD3C2C}"/>
              </a:ext>
            </a:extLst>
          </p:cNvPr>
          <p:cNvSpPr>
            <a:spLocks noGrp="1"/>
          </p:cNvSpPr>
          <p:nvPr>
            <p:ph type="ctrTitle"/>
          </p:nvPr>
        </p:nvSpPr>
        <p:spPr>
          <a:xfrm>
            <a:off x="2279858" y="1554500"/>
            <a:ext cx="5520910" cy="1790700"/>
          </a:xfrm>
        </p:spPr>
        <p:txBody>
          <a:bodyPr anchor="b">
            <a:normAutofit/>
          </a:bodyPr>
          <a:lstStyle>
            <a:lvl1pPr algn="ctr">
              <a:defRPr sz="3600">
                <a:solidFill>
                  <a:schemeClr val="accent1"/>
                </a:solidFill>
              </a:defRPr>
            </a:lvl1pPr>
          </a:lstStyle>
          <a:p>
            <a:r>
              <a:rPr lang="en-US"/>
              <a:t>Click to edit Master title style</a:t>
            </a:r>
          </a:p>
        </p:txBody>
      </p:sp>
      <p:sp>
        <p:nvSpPr>
          <p:cNvPr id="21" name="Subtitle 2">
            <a:extLst>
              <a:ext uri="{FF2B5EF4-FFF2-40B4-BE49-F238E27FC236}">
                <a16:creationId xmlns:a16="http://schemas.microsoft.com/office/drawing/2014/main" id="{1442DEDC-1F23-4F4C-B36C-16B96284F751}"/>
              </a:ext>
            </a:extLst>
          </p:cNvPr>
          <p:cNvSpPr>
            <a:spLocks noGrp="1"/>
          </p:cNvSpPr>
          <p:nvPr>
            <p:ph type="subTitle" idx="1"/>
          </p:nvPr>
        </p:nvSpPr>
        <p:spPr>
          <a:xfrm>
            <a:off x="2279858" y="3414256"/>
            <a:ext cx="5520910" cy="1241822"/>
          </a:xfrm>
        </p:spPr>
        <p:txBody>
          <a:bodyPr>
            <a:normAutofit/>
          </a:bodyPr>
          <a:lstStyle>
            <a:lvl1pPr marL="0" indent="0" algn="ctr">
              <a:buNone/>
              <a:defRPr sz="1500">
                <a:solidFill>
                  <a:schemeClr val="accent5"/>
                </a:solidFill>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p>
        </p:txBody>
      </p:sp>
    </p:spTree>
    <p:extLst>
      <p:ext uri="{BB962C8B-B14F-4D97-AF65-F5344CB8AC3E}">
        <p14:creationId xmlns:p14="http://schemas.microsoft.com/office/powerpoint/2010/main" val="1691510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BE77-6C43-40AD-ABCF-E64E36A513F3}"/>
              </a:ext>
            </a:extLst>
          </p:cNvPr>
          <p:cNvSpPr>
            <a:spLocks noGrp="1"/>
          </p:cNvSpPr>
          <p:nvPr>
            <p:ph type="title"/>
          </p:nvPr>
        </p:nvSpPr>
        <p:spPr/>
        <p:txBody>
          <a:bodyPr>
            <a:normAutofit/>
          </a:bodyPr>
          <a:lstStyle>
            <a:lvl1pPr>
              <a:defRPr sz="2700"/>
            </a:lvl1pPr>
          </a:lstStyle>
          <a:p>
            <a:r>
              <a:rPr lang="en-US"/>
              <a:t>Click to edit Master title style</a:t>
            </a:r>
          </a:p>
        </p:txBody>
      </p:sp>
      <p:sp>
        <p:nvSpPr>
          <p:cNvPr id="3" name="Content Placeholder 2">
            <a:extLst>
              <a:ext uri="{FF2B5EF4-FFF2-40B4-BE49-F238E27FC236}">
                <a16:creationId xmlns:a16="http://schemas.microsoft.com/office/drawing/2014/main" id="{BE762276-1662-4EB6-B7CB-4BCCA4334D0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16D0A-CC06-4975-A732-F53359E90DB7}"/>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81154B79-E7FE-48ED-B0DA-7D78B70358EB}"/>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7E6E6126-25F8-4B03-BBC1-DF5D33FFE17F}"/>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3418148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w Number">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766B9AB6-2D94-4DD9-B990-2F9EEFA54A26}"/>
              </a:ext>
            </a:extLst>
          </p:cNvPr>
          <p:cNvGrpSpPr/>
          <p:nvPr userDrawn="1"/>
        </p:nvGrpSpPr>
        <p:grpSpPr>
          <a:xfrm>
            <a:off x="42177" y="1"/>
            <a:ext cx="2160819" cy="1111628"/>
            <a:chOff x="38258" y="1"/>
            <a:chExt cx="1960050" cy="1482171"/>
          </a:xfrm>
        </p:grpSpPr>
        <p:sp>
          <p:nvSpPr>
            <p:cNvPr id="27" name="Figure">
              <a:extLst>
                <a:ext uri="{FF2B5EF4-FFF2-40B4-BE49-F238E27FC236}">
                  <a16:creationId xmlns:a16="http://schemas.microsoft.com/office/drawing/2014/main" id="{F0B07676-AA8F-4ECD-8F72-D483096CFB93}"/>
                </a:ext>
              </a:extLst>
            </p:cNvPr>
            <p:cNvSpPr/>
            <p:nvPr userDrawn="1"/>
          </p:nvSpPr>
          <p:spPr>
            <a:xfrm>
              <a:off x="508548" y="42068"/>
              <a:ext cx="1160506" cy="1440104"/>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38100" tIns="38100" rIns="38100" bIns="38100"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8" name="Figure">
              <a:extLst>
                <a:ext uri="{FF2B5EF4-FFF2-40B4-BE49-F238E27FC236}">
                  <a16:creationId xmlns:a16="http://schemas.microsoft.com/office/drawing/2014/main" id="{57A716BC-23D1-44B9-8175-6D3B65F05F5D}"/>
                </a:ext>
              </a:extLst>
            </p:cNvPr>
            <p:cNvSpPr/>
            <p:nvPr userDrawn="1"/>
          </p:nvSpPr>
          <p:spPr>
            <a:xfrm>
              <a:off x="281512" y="274510"/>
              <a:ext cx="1716796" cy="1167194"/>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9" name="Figure">
              <a:extLst>
                <a:ext uri="{FF2B5EF4-FFF2-40B4-BE49-F238E27FC236}">
                  <a16:creationId xmlns:a16="http://schemas.microsoft.com/office/drawing/2014/main" id="{AE702A63-3D5C-4539-B7BC-96A1FA5E08EB}"/>
                </a:ext>
              </a:extLst>
            </p:cNvPr>
            <p:cNvSpPr/>
            <p:nvPr userDrawn="1"/>
          </p:nvSpPr>
          <p:spPr>
            <a:xfrm>
              <a:off x="146371" y="188020"/>
              <a:ext cx="1691421" cy="1163005"/>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w="12700">
              <a:miter lim="400000"/>
            </a:ln>
          </p:spPr>
          <p:txBody>
            <a:bodyPr lIns="38100" tIns="38100" rIns="38100" bIns="38100"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0" name="Freeform: Shape 29">
              <a:extLst>
                <a:ext uri="{FF2B5EF4-FFF2-40B4-BE49-F238E27FC236}">
                  <a16:creationId xmlns:a16="http://schemas.microsoft.com/office/drawing/2014/main" id="{5C2353EE-FE09-4612-B6EA-8EFE65E3BD33}"/>
                </a:ext>
              </a:extLst>
            </p:cNvPr>
            <p:cNvSpPr/>
            <p:nvPr userDrawn="1"/>
          </p:nvSpPr>
          <p:spPr>
            <a:xfrm>
              <a:off x="1200471" y="1"/>
              <a:ext cx="316203" cy="166565"/>
            </a:xfrm>
            <a:custGeom>
              <a:avLst/>
              <a:gdLst>
                <a:gd name="connsiteX0" fmla="*/ 37390 w 316203"/>
                <a:gd name="connsiteY0" fmla="*/ 0 h 166565"/>
                <a:gd name="connsiteX1" fmla="*/ 312226 w 316203"/>
                <a:gd name="connsiteY1" fmla="*/ 0 h 166565"/>
                <a:gd name="connsiteX2" fmla="*/ 316203 w 316203"/>
                <a:gd name="connsiteY2" fmla="*/ 45183 h 166565"/>
                <a:gd name="connsiteX3" fmla="*/ 288596 w 316203"/>
                <a:gd name="connsiteY3" fmla="*/ 100259 h 166565"/>
                <a:gd name="connsiteX4" fmla="*/ 21569 w 316203"/>
                <a:gd name="connsiteY4" fmla="*/ 146208 h 166565"/>
                <a:gd name="connsiteX5" fmla="*/ 3389 w 316203"/>
                <a:gd name="connsiteY5" fmla="*/ 60535 h 16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203" h="166565">
                  <a:moveTo>
                    <a:pt x="37390" y="0"/>
                  </a:moveTo>
                  <a:lnTo>
                    <a:pt x="312226" y="0"/>
                  </a:lnTo>
                  <a:lnTo>
                    <a:pt x="316203" y="45183"/>
                  </a:lnTo>
                  <a:cubicBezTo>
                    <a:pt x="313161" y="64314"/>
                    <a:pt x="304680" y="83098"/>
                    <a:pt x="288596" y="100259"/>
                  </a:cubicBezTo>
                  <a:cubicBezTo>
                    <a:pt x="224280" y="168378"/>
                    <a:pt x="62643" y="184592"/>
                    <a:pt x="21569" y="146208"/>
                  </a:cubicBezTo>
                  <a:cubicBezTo>
                    <a:pt x="1024" y="127024"/>
                    <a:pt x="-4382" y="95672"/>
                    <a:pt x="3389" y="60535"/>
                  </a:cubicBezTo>
                  <a:close/>
                </a:path>
              </a:pathLst>
            </a:custGeom>
            <a:solidFill>
              <a:schemeClr val="accent5">
                <a:alpha val="80000"/>
              </a:schemeClr>
            </a:solidFill>
            <a:ln w="12700">
              <a:miter lim="400000"/>
            </a:ln>
          </p:spPr>
          <p:txBody>
            <a:bodyPr wrap="square" lIns="38100" tIns="38100" rIns="38100" bIns="38100" anchor="ctr">
              <a:noAutofit/>
            </a:bodyP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1" name="Figure">
              <a:extLst>
                <a:ext uri="{FF2B5EF4-FFF2-40B4-BE49-F238E27FC236}">
                  <a16:creationId xmlns:a16="http://schemas.microsoft.com/office/drawing/2014/main" id="{7AC1DA73-26F1-4A2C-885D-CE108925C12D}"/>
                </a:ext>
              </a:extLst>
            </p:cNvPr>
            <p:cNvSpPr/>
            <p:nvPr userDrawn="1"/>
          </p:nvSpPr>
          <p:spPr>
            <a:xfrm>
              <a:off x="38258" y="869128"/>
              <a:ext cx="211622" cy="215610"/>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alpha val="80000"/>
              </a:schemeClr>
            </a:solidFill>
            <a:ln w="12700">
              <a:miter lim="400000"/>
            </a:ln>
          </p:spPr>
          <p:txBody>
            <a:bodyPr lIns="38100" tIns="38100" rIns="38100" bIns="38100"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2" name="Figure">
              <a:extLst>
                <a:ext uri="{FF2B5EF4-FFF2-40B4-BE49-F238E27FC236}">
                  <a16:creationId xmlns:a16="http://schemas.microsoft.com/office/drawing/2014/main" id="{43210743-B29B-4BDA-9E80-D2292722BA14}"/>
                </a:ext>
              </a:extLst>
            </p:cNvPr>
            <p:cNvSpPr/>
            <p:nvPr userDrawn="1"/>
          </p:nvSpPr>
          <p:spPr>
            <a:xfrm>
              <a:off x="1692380" y="101530"/>
              <a:ext cx="146090" cy="139140"/>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alpha val="80000"/>
              </a:schemeClr>
            </a:solidFill>
            <a:ln w="12700">
              <a:miter lim="400000"/>
            </a:ln>
          </p:spPr>
          <p:txBody>
            <a:bodyPr lIns="38100" tIns="38100" rIns="38100" bIns="38100"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sp>
        <p:nvSpPr>
          <p:cNvPr id="2" name="Title 1">
            <a:extLst>
              <a:ext uri="{FF2B5EF4-FFF2-40B4-BE49-F238E27FC236}">
                <a16:creationId xmlns:a16="http://schemas.microsoft.com/office/drawing/2014/main" id="{6092BE77-6C43-40AD-ABCF-E64E36A513F3}"/>
              </a:ext>
            </a:extLst>
          </p:cNvPr>
          <p:cNvSpPr>
            <a:spLocks noGrp="1"/>
          </p:cNvSpPr>
          <p:nvPr>
            <p:ph type="title"/>
          </p:nvPr>
        </p:nvSpPr>
        <p:spPr>
          <a:xfrm>
            <a:off x="2418683" y="102395"/>
            <a:ext cx="6968901" cy="849176"/>
          </a:xfrm>
        </p:spPr>
        <p:txBody>
          <a:bodyPr>
            <a:normAutofit/>
          </a:bodyPr>
          <a:lstStyle>
            <a:lvl1pPr>
              <a:defRPr sz="2700"/>
            </a:lvl1pPr>
          </a:lstStyle>
          <a:p>
            <a:r>
              <a:rPr lang="en-US"/>
              <a:t>Click to edit Master title style</a:t>
            </a:r>
          </a:p>
        </p:txBody>
      </p:sp>
      <p:sp>
        <p:nvSpPr>
          <p:cNvPr id="3" name="Content Placeholder 2">
            <a:extLst>
              <a:ext uri="{FF2B5EF4-FFF2-40B4-BE49-F238E27FC236}">
                <a16:creationId xmlns:a16="http://schemas.microsoft.com/office/drawing/2014/main" id="{BE762276-1662-4EB6-B7CB-4BCCA4334D09}"/>
              </a:ext>
            </a:extLst>
          </p:cNvPr>
          <p:cNvSpPr>
            <a:spLocks noGrp="1"/>
          </p:cNvSpPr>
          <p:nvPr>
            <p:ph idx="1"/>
          </p:nvPr>
        </p:nvSpPr>
        <p:spPr>
          <a:xfrm>
            <a:off x="693043" y="1545637"/>
            <a:ext cx="8694539" cy="3087086"/>
          </a:xfrm>
        </p:spPr>
        <p:txBody>
          <a:bodyPr>
            <a:normAutofit/>
          </a:bodyPr>
          <a:lstStyle>
            <a:lvl1pPr marL="320576" indent="-320576">
              <a:spcAft>
                <a:spcPts val="675"/>
              </a:spcAft>
              <a:buFontTx/>
              <a:buBlip>
                <a:blip r:embed="rId2"/>
              </a:buBlip>
              <a:tabLst>
                <a:tab pos="514350" algn="l"/>
              </a:tabLst>
              <a:defRPr sz="2025"/>
            </a:lvl1pPr>
            <a:lvl2pPr marL="385763" indent="-128588">
              <a:spcAft>
                <a:spcPts val="675"/>
              </a:spcAft>
              <a:buFontTx/>
              <a:buBlip>
                <a:blip r:embed="rId2"/>
              </a:buBlip>
              <a:tabLst>
                <a:tab pos="514350" algn="l"/>
              </a:tabLst>
              <a:defRPr sz="1800"/>
            </a:lvl2pPr>
            <a:lvl3pPr marL="642938" indent="-128588">
              <a:spcAft>
                <a:spcPts val="675"/>
              </a:spcAft>
              <a:buFontTx/>
              <a:buBlip>
                <a:blip r:embed="rId2"/>
              </a:buBlip>
              <a:tabLst>
                <a:tab pos="514350" algn="l"/>
              </a:tabLst>
              <a:defRPr sz="1575"/>
            </a:lvl3pPr>
            <a:lvl4pPr marL="900113" indent="-128588">
              <a:spcAft>
                <a:spcPts val="675"/>
              </a:spcAft>
              <a:buFontTx/>
              <a:buBlip>
                <a:blip r:embed="rId2"/>
              </a:buBlip>
              <a:tabLst>
                <a:tab pos="514350" algn="l"/>
              </a:tabLst>
              <a:defRPr sz="1350"/>
            </a:lvl4pPr>
            <a:lvl5pPr marL="1157288" indent="-128588">
              <a:spcAft>
                <a:spcPts val="675"/>
              </a:spcAft>
              <a:buFontTx/>
              <a:buBlip>
                <a:blip r:embed="rId2"/>
              </a:buBlip>
              <a:tabLst>
                <a:tab pos="514350" algn="l"/>
              </a:tabLst>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16D0A-CC06-4975-A732-F53359E90DB7}"/>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81154B79-E7FE-48ED-B0DA-7D78B70358EB}"/>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7E6E6126-25F8-4B03-BBC1-DF5D33FFE17F}"/>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2" name="Text Placeholder 21">
            <a:extLst>
              <a:ext uri="{FF2B5EF4-FFF2-40B4-BE49-F238E27FC236}">
                <a16:creationId xmlns:a16="http://schemas.microsoft.com/office/drawing/2014/main" id="{0A941A22-1624-42ED-B289-69DC7E776C8D}"/>
              </a:ext>
            </a:extLst>
          </p:cNvPr>
          <p:cNvSpPr>
            <a:spLocks noGrp="1"/>
          </p:cNvSpPr>
          <p:nvPr userDrawn="1">
            <p:ph type="body" sz="quarter" idx="13" hasCustomPrompt="1"/>
          </p:nvPr>
        </p:nvSpPr>
        <p:spPr>
          <a:xfrm>
            <a:off x="726410" y="105967"/>
            <a:ext cx="961634" cy="845604"/>
          </a:xfrm>
        </p:spPr>
        <p:txBody>
          <a:bodyPr vert="horz" lIns="91440" tIns="45720" rIns="91440" bIns="45720" rtlCol="0" anchor="ctr">
            <a:normAutofit/>
          </a:bodyPr>
          <a:lstStyle>
            <a:lvl1pPr marL="0" indent="0" algn="ctr">
              <a:buNone/>
              <a:defRPr lang="en-US" sz="3038" b="1">
                <a:ea typeface="+mj-ea"/>
                <a:cs typeface="+mj-cs"/>
              </a:defRPr>
            </a:lvl1pPr>
          </a:lstStyle>
          <a:p>
            <a:pPr marL="128588" lvl="0" indent="-128588">
              <a:spcBef>
                <a:spcPct val="0"/>
              </a:spcBef>
            </a:pPr>
            <a:r>
              <a:rPr lang="en-US"/>
              <a:t>#</a:t>
            </a:r>
          </a:p>
        </p:txBody>
      </p:sp>
    </p:spTree>
    <p:extLst>
      <p:ext uri="{BB962C8B-B14F-4D97-AF65-F5344CB8AC3E}">
        <p14:creationId xmlns:p14="http://schemas.microsoft.com/office/powerpoint/2010/main" val="6345667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23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w Number (Dark)">
    <p:bg>
      <p:bgPr>
        <a:solidFill>
          <a:schemeClr val="accent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7A19E69-CF76-4473-8B79-978FAF18F5CB}"/>
              </a:ext>
            </a:extLst>
          </p:cNvPr>
          <p:cNvGrpSpPr/>
          <p:nvPr userDrawn="1"/>
        </p:nvGrpSpPr>
        <p:grpSpPr>
          <a:xfrm>
            <a:off x="42177" y="1"/>
            <a:ext cx="2160819" cy="1111628"/>
            <a:chOff x="38258" y="1"/>
            <a:chExt cx="1960050" cy="1482171"/>
          </a:xfrm>
        </p:grpSpPr>
        <p:sp>
          <p:nvSpPr>
            <p:cNvPr id="14" name="Figure">
              <a:extLst>
                <a:ext uri="{FF2B5EF4-FFF2-40B4-BE49-F238E27FC236}">
                  <a16:creationId xmlns:a16="http://schemas.microsoft.com/office/drawing/2014/main" id="{332BEAC1-1291-4C65-9331-6C30D45A2209}"/>
                </a:ext>
              </a:extLst>
            </p:cNvPr>
            <p:cNvSpPr/>
            <p:nvPr userDrawn="1"/>
          </p:nvSpPr>
          <p:spPr>
            <a:xfrm>
              <a:off x="508548" y="42068"/>
              <a:ext cx="1160506" cy="1440104"/>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38100" tIns="38100" rIns="38100" bIns="38100"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 name="Figure">
              <a:extLst>
                <a:ext uri="{FF2B5EF4-FFF2-40B4-BE49-F238E27FC236}">
                  <a16:creationId xmlns:a16="http://schemas.microsoft.com/office/drawing/2014/main" id="{0F02ACD5-CC39-4E2D-BF29-DBC03C7CB061}"/>
                </a:ext>
              </a:extLst>
            </p:cNvPr>
            <p:cNvSpPr/>
            <p:nvPr userDrawn="1"/>
          </p:nvSpPr>
          <p:spPr>
            <a:xfrm>
              <a:off x="281512" y="274510"/>
              <a:ext cx="1716796" cy="1167194"/>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 name="Figure">
              <a:extLst>
                <a:ext uri="{FF2B5EF4-FFF2-40B4-BE49-F238E27FC236}">
                  <a16:creationId xmlns:a16="http://schemas.microsoft.com/office/drawing/2014/main" id="{DD143982-05B2-46AF-8566-31619551C533}"/>
                </a:ext>
              </a:extLst>
            </p:cNvPr>
            <p:cNvSpPr/>
            <p:nvPr userDrawn="1"/>
          </p:nvSpPr>
          <p:spPr>
            <a:xfrm>
              <a:off x="146371" y="188020"/>
              <a:ext cx="1691421" cy="1163005"/>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w="12700">
              <a:miter lim="400000"/>
            </a:ln>
          </p:spPr>
          <p:txBody>
            <a:bodyPr lIns="38100" tIns="38100" rIns="38100" bIns="38100"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Freeform: Shape 26">
              <a:extLst>
                <a:ext uri="{FF2B5EF4-FFF2-40B4-BE49-F238E27FC236}">
                  <a16:creationId xmlns:a16="http://schemas.microsoft.com/office/drawing/2014/main" id="{0BCADB7D-5944-4720-9CDE-C0D004CA299D}"/>
                </a:ext>
              </a:extLst>
            </p:cNvPr>
            <p:cNvSpPr/>
            <p:nvPr userDrawn="1"/>
          </p:nvSpPr>
          <p:spPr>
            <a:xfrm>
              <a:off x="1200471" y="1"/>
              <a:ext cx="316203" cy="166565"/>
            </a:xfrm>
            <a:custGeom>
              <a:avLst/>
              <a:gdLst>
                <a:gd name="connsiteX0" fmla="*/ 37390 w 316203"/>
                <a:gd name="connsiteY0" fmla="*/ 0 h 166565"/>
                <a:gd name="connsiteX1" fmla="*/ 312226 w 316203"/>
                <a:gd name="connsiteY1" fmla="*/ 0 h 166565"/>
                <a:gd name="connsiteX2" fmla="*/ 316203 w 316203"/>
                <a:gd name="connsiteY2" fmla="*/ 45183 h 166565"/>
                <a:gd name="connsiteX3" fmla="*/ 288596 w 316203"/>
                <a:gd name="connsiteY3" fmla="*/ 100259 h 166565"/>
                <a:gd name="connsiteX4" fmla="*/ 21569 w 316203"/>
                <a:gd name="connsiteY4" fmla="*/ 146208 h 166565"/>
                <a:gd name="connsiteX5" fmla="*/ 3389 w 316203"/>
                <a:gd name="connsiteY5" fmla="*/ 60535 h 16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203" h="166565">
                  <a:moveTo>
                    <a:pt x="37390" y="0"/>
                  </a:moveTo>
                  <a:lnTo>
                    <a:pt x="312226" y="0"/>
                  </a:lnTo>
                  <a:lnTo>
                    <a:pt x="316203" y="45183"/>
                  </a:lnTo>
                  <a:cubicBezTo>
                    <a:pt x="313161" y="64314"/>
                    <a:pt x="304680" y="83098"/>
                    <a:pt x="288596" y="100259"/>
                  </a:cubicBezTo>
                  <a:cubicBezTo>
                    <a:pt x="224280" y="168378"/>
                    <a:pt x="62643" y="184592"/>
                    <a:pt x="21569" y="146208"/>
                  </a:cubicBezTo>
                  <a:cubicBezTo>
                    <a:pt x="1024" y="127024"/>
                    <a:pt x="-4382" y="95672"/>
                    <a:pt x="3389" y="60535"/>
                  </a:cubicBezTo>
                  <a:close/>
                </a:path>
              </a:pathLst>
            </a:custGeom>
            <a:solidFill>
              <a:schemeClr val="accent5">
                <a:alpha val="80000"/>
              </a:schemeClr>
            </a:solidFill>
            <a:ln w="12700">
              <a:miter lim="400000"/>
            </a:ln>
          </p:spPr>
          <p:txBody>
            <a:bodyPr wrap="square" lIns="38100" tIns="38100" rIns="38100" bIns="38100" anchor="ctr">
              <a:noAutofit/>
            </a:bodyP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4" name="Figure">
              <a:extLst>
                <a:ext uri="{FF2B5EF4-FFF2-40B4-BE49-F238E27FC236}">
                  <a16:creationId xmlns:a16="http://schemas.microsoft.com/office/drawing/2014/main" id="{4E33CFDC-D398-45CD-B14F-E39F7129E481}"/>
                </a:ext>
              </a:extLst>
            </p:cNvPr>
            <p:cNvSpPr/>
            <p:nvPr userDrawn="1"/>
          </p:nvSpPr>
          <p:spPr>
            <a:xfrm>
              <a:off x="38258" y="869128"/>
              <a:ext cx="211622" cy="215610"/>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alpha val="80000"/>
              </a:schemeClr>
            </a:solidFill>
            <a:ln w="12700">
              <a:miter lim="400000"/>
            </a:ln>
          </p:spPr>
          <p:txBody>
            <a:bodyPr lIns="38100" tIns="38100" rIns="38100" bIns="38100"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5" name="Figure">
              <a:extLst>
                <a:ext uri="{FF2B5EF4-FFF2-40B4-BE49-F238E27FC236}">
                  <a16:creationId xmlns:a16="http://schemas.microsoft.com/office/drawing/2014/main" id="{FBB15AA5-665C-49CE-AEA7-7E55D06A1BEF}"/>
                </a:ext>
              </a:extLst>
            </p:cNvPr>
            <p:cNvSpPr/>
            <p:nvPr userDrawn="1"/>
          </p:nvSpPr>
          <p:spPr>
            <a:xfrm>
              <a:off x="1692380" y="101530"/>
              <a:ext cx="146090" cy="139140"/>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alpha val="80000"/>
              </a:schemeClr>
            </a:solidFill>
            <a:ln w="12700">
              <a:miter lim="400000"/>
            </a:ln>
          </p:spPr>
          <p:txBody>
            <a:bodyPr lIns="38100" tIns="38100" rIns="38100" bIns="38100"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sp>
        <p:nvSpPr>
          <p:cNvPr id="2" name="Title 1">
            <a:extLst>
              <a:ext uri="{FF2B5EF4-FFF2-40B4-BE49-F238E27FC236}">
                <a16:creationId xmlns:a16="http://schemas.microsoft.com/office/drawing/2014/main" id="{6092BE77-6C43-40AD-ABCF-E64E36A513F3}"/>
              </a:ext>
            </a:extLst>
          </p:cNvPr>
          <p:cNvSpPr>
            <a:spLocks noGrp="1"/>
          </p:cNvSpPr>
          <p:nvPr userDrawn="1">
            <p:ph type="title"/>
          </p:nvPr>
        </p:nvSpPr>
        <p:spPr>
          <a:xfrm>
            <a:off x="2418683" y="102395"/>
            <a:ext cx="6968901" cy="849176"/>
          </a:xfrm>
        </p:spPr>
        <p:txBody>
          <a:bodyPr>
            <a:normAutofit/>
          </a:bodyPr>
          <a:lstStyle>
            <a:lvl1pPr>
              <a:defRPr sz="2700">
                <a:solidFill>
                  <a:schemeClr val="accent5">
                    <a:lumMod val="20000"/>
                    <a:lumOff val="80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E762276-1662-4EB6-B7CB-4BCCA4334D09}"/>
              </a:ext>
            </a:extLst>
          </p:cNvPr>
          <p:cNvSpPr>
            <a:spLocks noGrp="1"/>
          </p:cNvSpPr>
          <p:nvPr userDrawn="1">
            <p:ph idx="1"/>
          </p:nvPr>
        </p:nvSpPr>
        <p:spPr>
          <a:xfrm>
            <a:off x="693043" y="1545637"/>
            <a:ext cx="8694539" cy="3087086"/>
          </a:xfrm>
        </p:spPr>
        <p:txBody>
          <a:bodyPr>
            <a:normAutofit/>
          </a:bodyPr>
          <a:lstStyle>
            <a:lvl1pPr marL="320576" indent="-320576">
              <a:spcAft>
                <a:spcPts val="675"/>
              </a:spcAft>
              <a:buFontTx/>
              <a:buBlip>
                <a:blip r:embed="rId2"/>
              </a:buBlip>
              <a:tabLst>
                <a:tab pos="514350" algn="l"/>
              </a:tabLst>
              <a:defRPr sz="2025">
                <a:solidFill>
                  <a:schemeClr val="accent5">
                    <a:lumMod val="20000"/>
                    <a:lumOff val="80000"/>
                  </a:schemeClr>
                </a:solidFill>
              </a:defRPr>
            </a:lvl1pPr>
            <a:lvl2pPr marL="385763" indent="-128588">
              <a:spcAft>
                <a:spcPts val="675"/>
              </a:spcAft>
              <a:buFontTx/>
              <a:buBlip>
                <a:blip r:embed="rId2"/>
              </a:buBlip>
              <a:tabLst>
                <a:tab pos="514350" algn="l"/>
              </a:tabLst>
              <a:defRPr sz="1800">
                <a:solidFill>
                  <a:schemeClr val="accent5">
                    <a:lumMod val="20000"/>
                    <a:lumOff val="80000"/>
                  </a:schemeClr>
                </a:solidFill>
              </a:defRPr>
            </a:lvl2pPr>
            <a:lvl3pPr marL="642938" indent="-128588">
              <a:spcAft>
                <a:spcPts val="675"/>
              </a:spcAft>
              <a:buFontTx/>
              <a:buBlip>
                <a:blip r:embed="rId2"/>
              </a:buBlip>
              <a:tabLst>
                <a:tab pos="514350" algn="l"/>
              </a:tabLst>
              <a:defRPr sz="1575">
                <a:solidFill>
                  <a:schemeClr val="accent5">
                    <a:lumMod val="20000"/>
                    <a:lumOff val="80000"/>
                  </a:schemeClr>
                </a:solidFill>
              </a:defRPr>
            </a:lvl3pPr>
            <a:lvl4pPr marL="900113" indent="-128588">
              <a:spcAft>
                <a:spcPts val="675"/>
              </a:spcAft>
              <a:buFontTx/>
              <a:buBlip>
                <a:blip r:embed="rId2"/>
              </a:buBlip>
              <a:tabLst>
                <a:tab pos="514350" algn="l"/>
              </a:tabLst>
              <a:defRPr sz="1350">
                <a:solidFill>
                  <a:schemeClr val="accent5">
                    <a:lumMod val="20000"/>
                    <a:lumOff val="80000"/>
                  </a:schemeClr>
                </a:solidFill>
              </a:defRPr>
            </a:lvl4pPr>
            <a:lvl5pPr marL="1157288" indent="-128588">
              <a:spcAft>
                <a:spcPts val="675"/>
              </a:spcAft>
              <a:buFontTx/>
              <a:buBlip>
                <a:blip r:embed="rId2"/>
              </a:buBlip>
              <a:tabLst>
                <a:tab pos="514350" algn="l"/>
              </a:tabLst>
              <a:defRPr sz="1350">
                <a:solidFill>
                  <a:schemeClr val="accent5">
                    <a:lumMod val="20000"/>
                    <a:lumOff val="8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16D0A-CC06-4975-A732-F53359E90DB7}"/>
              </a:ext>
            </a:extLst>
          </p:cNvPr>
          <p:cNvSpPr>
            <a:spLocks noGrp="1"/>
          </p:cNvSpPr>
          <p:nvPr userDrawn="1">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81154B79-E7FE-48ED-B0DA-7D78B70358EB}"/>
              </a:ext>
            </a:extLst>
          </p:cNvPr>
          <p:cNvSpPr>
            <a:spLocks noGrp="1"/>
          </p:cNvSpPr>
          <p:nvPr userDrawn="1">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7E6E6126-25F8-4B03-BBC1-DF5D33FFE17F}"/>
              </a:ext>
            </a:extLst>
          </p:cNvPr>
          <p:cNvSpPr>
            <a:spLocks noGrp="1"/>
          </p:cNvSpPr>
          <p:nvPr userDrawn="1">
            <p:ph type="sldNum" sz="quarter" idx="12"/>
          </p:nvPr>
        </p:nvSpPr>
        <p:spPr/>
        <p:txBody>
          <a:bodyPr/>
          <a:lstStyle/>
          <a:p>
            <a:fld id="{D325CB3F-26C9-44D7-A7CB-40F86C5CE4B1}" type="slidenum">
              <a:rPr lang="en-US" smtClean="0"/>
              <a:t>‹#›</a:t>
            </a:fld>
            <a:endParaRPr lang="en-US"/>
          </a:p>
        </p:txBody>
      </p:sp>
      <p:sp>
        <p:nvSpPr>
          <p:cNvPr id="22" name="Text Placeholder 21">
            <a:extLst>
              <a:ext uri="{FF2B5EF4-FFF2-40B4-BE49-F238E27FC236}">
                <a16:creationId xmlns:a16="http://schemas.microsoft.com/office/drawing/2014/main" id="{0A941A22-1624-42ED-B289-69DC7E776C8D}"/>
              </a:ext>
            </a:extLst>
          </p:cNvPr>
          <p:cNvSpPr>
            <a:spLocks noGrp="1"/>
          </p:cNvSpPr>
          <p:nvPr userDrawn="1">
            <p:ph type="body" sz="quarter" idx="13" hasCustomPrompt="1"/>
          </p:nvPr>
        </p:nvSpPr>
        <p:spPr>
          <a:xfrm>
            <a:off x="726410" y="105967"/>
            <a:ext cx="961634" cy="845604"/>
          </a:xfrm>
        </p:spPr>
        <p:txBody>
          <a:bodyPr vert="horz" lIns="91440" tIns="45720" rIns="91440" bIns="45720" rtlCol="0" anchor="ctr">
            <a:normAutofit/>
          </a:bodyPr>
          <a:lstStyle>
            <a:lvl1pPr marL="0" indent="0" algn="ctr">
              <a:buNone/>
              <a:defRPr lang="en-US" sz="3038" b="1">
                <a:ea typeface="+mj-ea"/>
                <a:cs typeface="+mj-cs"/>
              </a:defRPr>
            </a:lvl1pPr>
          </a:lstStyle>
          <a:p>
            <a:pPr marL="128588" lvl="0" indent="-128588">
              <a:spcBef>
                <a:spcPct val="0"/>
              </a:spcBef>
            </a:pPr>
            <a:r>
              <a:rPr lang="en-US"/>
              <a:t>#</a:t>
            </a:r>
          </a:p>
        </p:txBody>
      </p:sp>
    </p:spTree>
    <p:extLst>
      <p:ext uri="{BB962C8B-B14F-4D97-AF65-F5344CB8AC3E}">
        <p14:creationId xmlns:p14="http://schemas.microsoft.com/office/powerpoint/2010/main" val="33888357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23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687793" y="1282306"/>
            <a:ext cx="8694539" cy="2139553"/>
          </a:xfrm>
        </p:spPr>
        <p:txBody>
          <a:bodyPr anchor="b">
            <a:normAutofit/>
          </a:bodyPr>
          <a:lstStyle>
            <a:lvl1pPr>
              <a:defRPr sz="3600"/>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687793" y="3442099"/>
            <a:ext cx="8694539" cy="1125140"/>
          </a:xfrm>
        </p:spPr>
        <p:txBody>
          <a:bodyPr>
            <a:normAutofit/>
          </a:bodyPr>
          <a:lstStyle>
            <a:lvl1pPr marL="0" indent="0">
              <a:buNone/>
              <a:defRPr sz="150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41" name="Freeform: Shape 40">
            <a:extLst>
              <a:ext uri="{FF2B5EF4-FFF2-40B4-BE49-F238E27FC236}">
                <a16:creationId xmlns:a16="http://schemas.microsoft.com/office/drawing/2014/main" id="{02F7B406-3085-492E-B09E-2978F9D1569F}"/>
              </a:ext>
            </a:extLst>
          </p:cNvPr>
          <p:cNvSpPr/>
          <p:nvPr userDrawn="1"/>
        </p:nvSpPr>
        <p:spPr>
          <a:xfrm>
            <a:off x="5806019" y="1"/>
            <a:ext cx="4274606" cy="3092047"/>
          </a:xfrm>
          <a:custGeom>
            <a:avLst/>
            <a:gdLst>
              <a:gd name="connsiteX0" fmla="*/ 21526 w 3877438"/>
              <a:gd name="connsiteY0" fmla="*/ 0 h 4122729"/>
              <a:gd name="connsiteX1" fmla="*/ 3877438 w 3877438"/>
              <a:gd name="connsiteY1" fmla="*/ 0 h 4122729"/>
              <a:gd name="connsiteX2" fmla="*/ 3877438 w 3877438"/>
              <a:gd name="connsiteY2" fmla="*/ 4044676 h 4122729"/>
              <a:gd name="connsiteX3" fmla="*/ 3833579 w 3877438"/>
              <a:gd name="connsiteY3" fmla="*/ 4062946 h 4122729"/>
              <a:gd name="connsiteX4" fmla="*/ 3588321 w 3877438"/>
              <a:gd name="connsiteY4" fmla="*/ 4116891 h 4122729"/>
              <a:gd name="connsiteX5" fmla="*/ 12337 w 3877438"/>
              <a:gd name="connsiteY5" fmla="*/ 545294 h 4122729"/>
              <a:gd name="connsiteX6" fmla="*/ 13471 w 3877438"/>
              <a:gd name="connsiteY6" fmla="*/ 50534 h 412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7438" h="4122729">
                <a:moveTo>
                  <a:pt x="21526" y="0"/>
                </a:moveTo>
                <a:lnTo>
                  <a:pt x="3877438" y="0"/>
                </a:lnTo>
                <a:lnTo>
                  <a:pt x="3877438" y="4044676"/>
                </a:lnTo>
                <a:lnTo>
                  <a:pt x="3833579" y="4062946"/>
                </a:lnTo>
                <a:cubicBezTo>
                  <a:pt x="3756373" y="4089915"/>
                  <a:pt x="3674692" y="4108199"/>
                  <a:pt x="3588321" y="4116891"/>
                </a:cubicBezTo>
                <a:cubicBezTo>
                  <a:pt x="2206386" y="4255667"/>
                  <a:pt x="146428" y="1887402"/>
                  <a:pt x="12337" y="545294"/>
                </a:cubicBezTo>
                <a:cubicBezTo>
                  <a:pt x="-4730" y="377569"/>
                  <a:pt x="-3844" y="212049"/>
                  <a:pt x="13471" y="50534"/>
                </a:cubicBezTo>
                <a:close/>
              </a:path>
            </a:pathLst>
          </a:custGeom>
          <a:solidFill>
            <a:schemeClr val="accent6"/>
          </a:solidFill>
          <a:ln w="12700">
            <a:miter lim="400000"/>
          </a:ln>
        </p:spPr>
        <p:txBody>
          <a:bodyPr wrap="square" lIns="28575" tIns="28575" rIns="28575" bIns="28575" anchor="ctr">
            <a:noAutofit/>
          </a:bodyP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8" name="Freeform: Shape 37">
            <a:extLst>
              <a:ext uri="{FF2B5EF4-FFF2-40B4-BE49-F238E27FC236}">
                <a16:creationId xmlns:a16="http://schemas.microsoft.com/office/drawing/2014/main" id="{D9C9573A-2203-40B1-9B26-BB3DF93CCF9C}"/>
              </a:ext>
            </a:extLst>
          </p:cNvPr>
          <p:cNvSpPr/>
          <p:nvPr userDrawn="1"/>
        </p:nvSpPr>
        <p:spPr>
          <a:xfrm>
            <a:off x="4716037" y="1"/>
            <a:ext cx="5364588" cy="2959804"/>
          </a:xfrm>
          <a:custGeom>
            <a:avLst/>
            <a:gdLst>
              <a:gd name="connsiteX0" fmla="*/ 1753250 w 4866146"/>
              <a:gd name="connsiteY0" fmla="*/ 0 h 3946405"/>
              <a:gd name="connsiteX1" fmla="*/ 4866146 w 4866146"/>
              <a:gd name="connsiteY1" fmla="*/ 0 h 3946405"/>
              <a:gd name="connsiteX2" fmla="*/ 4866146 w 4866146"/>
              <a:gd name="connsiteY2" fmla="*/ 3597362 h 3946405"/>
              <a:gd name="connsiteX3" fmla="*/ 4779219 w 4866146"/>
              <a:gd name="connsiteY3" fmla="*/ 3629181 h 3946405"/>
              <a:gd name="connsiteX4" fmla="*/ 3855483 w 4866146"/>
              <a:gd name="connsiteY4" fmla="*/ 3861277 h 3946405"/>
              <a:gd name="connsiteX5" fmla="*/ 93577 w 4866146"/>
              <a:gd name="connsiteY5" fmla="*/ 2947847 h 3946405"/>
              <a:gd name="connsiteX6" fmla="*/ 1703277 w 4866146"/>
              <a:gd name="connsiteY6" fmla="*/ 35271 h 394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66146" h="3946405">
                <a:moveTo>
                  <a:pt x="1753250" y="0"/>
                </a:moveTo>
                <a:lnTo>
                  <a:pt x="4866146" y="0"/>
                </a:lnTo>
                <a:lnTo>
                  <a:pt x="4866146" y="3597362"/>
                </a:lnTo>
                <a:lnTo>
                  <a:pt x="4779219" y="3629181"/>
                </a:lnTo>
                <a:cubicBezTo>
                  <a:pt x="4456112" y="3737625"/>
                  <a:pt x="4140245" y="3814929"/>
                  <a:pt x="3855483" y="3861277"/>
                </a:cubicBezTo>
                <a:cubicBezTo>
                  <a:pt x="2337133" y="4108465"/>
                  <a:pt x="498547" y="3821302"/>
                  <a:pt x="93577" y="2947847"/>
                </a:cubicBezTo>
                <a:cubicBezTo>
                  <a:pt x="-291641" y="2119075"/>
                  <a:pt x="564881" y="890954"/>
                  <a:pt x="1703277" y="35271"/>
                </a:cubicBezTo>
                <a:close/>
              </a:path>
            </a:pathLst>
          </a:custGeom>
          <a:solidFill>
            <a:srgbClr val="8DB1C4">
              <a:alpha val="80000"/>
            </a:srgbClr>
          </a:solidFill>
          <a:ln w="12700">
            <a:miter lim="400000"/>
          </a:ln>
        </p:spPr>
        <p:txBody>
          <a:bodyPr wrap="square" lIns="28575" tIns="28575" rIns="28575" bIns="28575" anchor="ctr">
            <a:noAutofit/>
          </a:bodyP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9" name="Figure">
            <a:extLst>
              <a:ext uri="{FF2B5EF4-FFF2-40B4-BE49-F238E27FC236}">
                <a16:creationId xmlns:a16="http://schemas.microsoft.com/office/drawing/2014/main" id="{CFF2A35A-C301-467D-BDFE-B2B781444F11}"/>
              </a:ext>
            </a:extLst>
          </p:cNvPr>
          <p:cNvSpPr/>
          <p:nvPr userDrawn="1"/>
        </p:nvSpPr>
        <p:spPr>
          <a:xfrm>
            <a:off x="3548192" y="1089565"/>
            <a:ext cx="1016044" cy="704257"/>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28575" tIns="28575" rIns="28575" bIns="28575" anchor="ctr"/>
          <a:lstStyle/>
          <a:p>
            <a:pPr marR="0" lvl="0" indent="0" algn="ctr" fontAlgn="auto" hangingPunct="0">
              <a:lnSpc>
                <a:spcPct val="100000"/>
              </a:lnSpc>
              <a:spcBef>
                <a:spcPts val="0"/>
              </a:spcBef>
              <a:spcAft>
                <a:spcPts val="0"/>
              </a:spcAft>
              <a:buClrTx/>
              <a:buSzTx/>
              <a:buFontTx/>
              <a:buNone/>
              <a:tabLst/>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0" name="Figure">
            <a:extLst>
              <a:ext uri="{FF2B5EF4-FFF2-40B4-BE49-F238E27FC236}">
                <a16:creationId xmlns:a16="http://schemas.microsoft.com/office/drawing/2014/main" id="{CE296C91-6CFC-43FC-9242-C714F05172D4}"/>
              </a:ext>
            </a:extLst>
          </p:cNvPr>
          <p:cNvSpPr/>
          <p:nvPr userDrawn="1"/>
        </p:nvSpPr>
        <p:spPr>
          <a:xfrm>
            <a:off x="8592083" y="3725883"/>
            <a:ext cx="701412" cy="454481"/>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alpha val="80000"/>
            </a:schemeClr>
          </a:solidFill>
          <a:ln w="12700">
            <a:miter lim="400000"/>
          </a:ln>
        </p:spPr>
        <p:txBody>
          <a:bodyPr lIns="28575" tIns="28575" rIns="28575" bIns="28575"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4" name="Freeform: Shape 43">
            <a:extLst>
              <a:ext uri="{FF2B5EF4-FFF2-40B4-BE49-F238E27FC236}">
                <a16:creationId xmlns:a16="http://schemas.microsoft.com/office/drawing/2014/main" id="{237FE0CE-1951-45D3-8D1A-7ADD0DD8D969}"/>
              </a:ext>
            </a:extLst>
          </p:cNvPr>
          <p:cNvSpPr/>
          <p:nvPr userDrawn="1"/>
        </p:nvSpPr>
        <p:spPr>
          <a:xfrm>
            <a:off x="4067268" y="0"/>
            <a:ext cx="6013361" cy="2663604"/>
          </a:xfrm>
          <a:custGeom>
            <a:avLst/>
            <a:gdLst>
              <a:gd name="connsiteX0" fmla="*/ 83549 w 5454639"/>
              <a:gd name="connsiteY0" fmla="*/ 0 h 3551472"/>
              <a:gd name="connsiteX1" fmla="*/ 5454639 w 5454639"/>
              <a:gd name="connsiteY1" fmla="*/ 0 h 3551472"/>
              <a:gd name="connsiteX2" fmla="*/ 5454639 w 5454639"/>
              <a:gd name="connsiteY2" fmla="*/ 3218939 h 3551472"/>
              <a:gd name="connsiteX3" fmla="*/ 5364200 w 5454639"/>
              <a:gd name="connsiteY3" fmla="*/ 3268786 h 3551472"/>
              <a:gd name="connsiteX4" fmla="*/ 4240086 w 5454639"/>
              <a:gd name="connsiteY4" fmla="*/ 3551472 h 3551472"/>
              <a:gd name="connsiteX5" fmla="*/ 0 w 5454639"/>
              <a:gd name="connsiteY5" fmla="*/ 375625 h 3551472"/>
              <a:gd name="connsiteX6" fmla="*/ 79376 w 5454639"/>
              <a:gd name="connsiteY6" fmla="*/ 6954 h 355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4639" h="3551472">
                <a:moveTo>
                  <a:pt x="83549" y="0"/>
                </a:moveTo>
                <a:lnTo>
                  <a:pt x="5454639" y="0"/>
                </a:lnTo>
                <a:lnTo>
                  <a:pt x="5454639" y="3218939"/>
                </a:lnTo>
                <a:lnTo>
                  <a:pt x="5364200" y="3268786"/>
                </a:lnTo>
                <a:cubicBezTo>
                  <a:pt x="5000487" y="3447888"/>
                  <a:pt x="4616759" y="3551472"/>
                  <a:pt x="4240086" y="3551472"/>
                </a:cubicBezTo>
                <a:cubicBezTo>
                  <a:pt x="2733394" y="3551472"/>
                  <a:pt x="0" y="1894128"/>
                  <a:pt x="0" y="375625"/>
                </a:cubicBezTo>
                <a:cubicBezTo>
                  <a:pt x="0" y="233265"/>
                  <a:pt x="27831" y="111432"/>
                  <a:pt x="79376" y="6954"/>
                </a:cubicBezTo>
                <a:close/>
              </a:path>
            </a:pathLst>
          </a:custGeom>
          <a:solidFill>
            <a:schemeClr val="accent3">
              <a:alpha val="80000"/>
            </a:schemeClr>
          </a:solidFill>
          <a:ln w="12700">
            <a:miter lim="400000"/>
          </a:ln>
        </p:spPr>
        <p:txBody>
          <a:bodyPr wrap="square" lIns="28575" tIns="28575" rIns="28575" bIns="28575" anchor="ctr">
            <a:noAutofit/>
          </a:bodyPr>
          <a:lstStyle/>
          <a:p>
            <a:pPr marR="0" lvl="0" indent="0" algn="ctr" fontAlgn="auto" hangingPunct="0">
              <a:lnSpc>
                <a:spcPct val="100000"/>
              </a:lnSpc>
              <a:spcBef>
                <a:spcPts val="0"/>
              </a:spcBef>
              <a:spcAft>
                <a:spcPts val="0"/>
              </a:spcAft>
              <a:buClrTx/>
              <a:buSzTx/>
              <a:buFontTx/>
              <a:buNone/>
              <a:tabLst/>
            </a:pPr>
            <a:endParaRPr kumimoji="0" lang="en-US" sz="2250" b="0" i="0" u="none" strike="noStrike" kern="0" cap="none" spc="0" normalizeH="0" baseline="0">
              <a:ln>
                <a:noFill/>
              </a:ln>
              <a:solidFill>
                <a:srgbClr val="FFFFFF"/>
              </a:solidFill>
              <a:effectLst>
                <a:outerShdw blurRad="38100" dist="12700" dir="5400000" rotWithShape="0">
                  <a:srgbClr val="000000">
                    <a:alpha val="50000"/>
                  </a:srgbClr>
                </a:outerShdw>
              </a:effectLst>
              <a:uLnTx/>
              <a:uFillTx/>
              <a:latin typeface="Gill Sans"/>
            </a:endParaRPr>
          </a:p>
        </p:txBody>
      </p:sp>
    </p:spTree>
    <p:extLst>
      <p:ext uri="{BB962C8B-B14F-4D97-AF65-F5344CB8AC3E}">
        <p14:creationId xmlns:p14="http://schemas.microsoft.com/office/powerpoint/2010/main" val="37778734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w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687793" y="1282306"/>
            <a:ext cx="8694539" cy="2139553"/>
          </a:xfrm>
        </p:spPr>
        <p:txBody>
          <a:bodyPr anchor="b">
            <a:normAutofit/>
          </a:bodyPr>
          <a:lstStyle>
            <a:lvl1pPr>
              <a:defRPr sz="3600"/>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687793" y="3442099"/>
            <a:ext cx="8694539" cy="1125140"/>
          </a:xfrm>
        </p:spPr>
        <p:txBody>
          <a:bodyPr>
            <a:normAutofit/>
          </a:bodyPr>
          <a:lstStyle>
            <a:lvl1pPr marL="0" indent="0">
              <a:buNone/>
              <a:defRPr sz="150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19" name="Picture Placeholder 18">
            <a:extLst>
              <a:ext uri="{FF2B5EF4-FFF2-40B4-BE49-F238E27FC236}">
                <a16:creationId xmlns:a16="http://schemas.microsoft.com/office/drawing/2014/main" id="{BB7ECC3C-4C4D-431C-B039-1115FA527B90}"/>
              </a:ext>
            </a:extLst>
          </p:cNvPr>
          <p:cNvSpPr>
            <a:spLocks noGrp="1"/>
          </p:cNvSpPr>
          <p:nvPr>
            <p:ph type="pic" sz="quarter" idx="13"/>
          </p:nvPr>
        </p:nvSpPr>
        <p:spPr>
          <a:xfrm>
            <a:off x="4067267" y="0"/>
            <a:ext cx="6013361" cy="2663604"/>
          </a:xfrm>
          <a:custGeom>
            <a:avLst/>
            <a:gdLst>
              <a:gd name="connsiteX0" fmla="*/ 83549 w 5454639"/>
              <a:gd name="connsiteY0" fmla="*/ 0 h 3551472"/>
              <a:gd name="connsiteX1" fmla="*/ 5454639 w 5454639"/>
              <a:gd name="connsiteY1" fmla="*/ 0 h 3551472"/>
              <a:gd name="connsiteX2" fmla="*/ 5454639 w 5454639"/>
              <a:gd name="connsiteY2" fmla="*/ 3218939 h 3551472"/>
              <a:gd name="connsiteX3" fmla="*/ 5364200 w 5454639"/>
              <a:gd name="connsiteY3" fmla="*/ 3268786 h 3551472"/>
              <a:gd name="connsiteX4" fmla="*/ 4240086 w 5454639"/>
              <a:gd name="connsiteY4" fmla="*/ 3551472 h 3551472"/>
              <a:gd name="connsiteX5" fmla="*/ 0 w 5454639"/>
              <a:gd name="connsiteY5" fmla="*/ 375625 h 3551472"/>
              <a:gd name="connsiteX6" fmla="*/ 79376 w 5454639"/>
              <a:gd name="connsiteY6" fmla="*/ 6954 h 355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4639" h="3551472">
                <a:moveTo>
                  <a:pt x="83549" y="0"/>
                </a:moveTo>
                <a:lnTo>
                  <a:pt x="5454639" y="0"/>
                </a:lnTo>
                <a:lnTo>
                  <a:pt x="5454639" y="3218939"/>
                </a:lnTo>
                <a:lnTo>
                  <a:pt x="5364200" y="3268786"/>
                </a:lnTo>
                <a:cubicBezTo>
                  <a:pt x="5000487" y="3447888"/>
                  <a:pt x="4616759" y="3551472"/>
                  <a:pt x="4240086" y="3551472"/>
                </a:cubicBezTo>
                <a:cubicBezTo>
                  <a:pt x="2733394" y="3551472"/>
                  <a:pt x="0" y="1894128"/>
                  <a:pt x="0" y="375625"/>
                </a:cubicBezTo>
                <a:cubicBezTo>
                  <a:pt x="0" y="233265"/>
                  <a:pt x="27831" y="111432"/>
                  <a:pt x="79376" y="6954"/>
                </a:cubicBezTo>
                <a:close/>
              </a:path>
            </a:pathLst>
          </a:custGeom>
        </p:spPr>
        <p:txBody>
          <a:bodyPr wrap="square">
            <a:noAutofit/>
          </a:bodyPr>
          <a:lstStyle/>
          <a:p>
            <a:endParaRPr lang="en-US"/>
          </a:p>
        </p:txBody>
      </p:sp>
      <p:sp>
        <p:nvSpPr>
          <p:cNvPr id="20" name="Freeform: Shape 19">
            <a:extLst>
              <a:ext uri="{FF2B5EF4-FFF2-40B4-BE49-F238E27FC236}">
                <a16:creationId xmlns:a16="http://schemas.microsoft.com/office/drawing/2014/main" id="{EB065735-C96D-4963-83B2-125B51192331}"/>
              </a:ext>
            </a:extLst>
          </p:cNvPr>
          <p:cNvSpPr/>
          <p:nvPr userDrawn="1"/>
        </p:nvSpPr>
        <p:spPr>
          <a:xfrm>
            <a:off x="5806019" y="1"/>
            <a:ext cx="4274606" cy="3092047"/>
          </a:xfrm>
          <a:custGeom>
            <a:avLst/>
            <a:gdLst>
              <a:gd name="connsiteX0" fmla="*/ 21526 w 3877438"/>
              <a:gd name="connsiteY0" fmla="*/ 0 h 4122729"/>
              <a:gd name="connsiteX1" fmla="*/ 3877438 w 3877438"/>
              <a:gd name="connsiteY1" fmla="*/ 0 h 4122729"/>
              <a:gd name="connsiteX2" fmla="*/ 3877438 w 3877438"/>
              <a:gd name="connsiteY2" fmla="*/ 4044676 h 4122729"/>
              <a:gd name="connsiteX3" fmla="*/ 3833579 w 3877438"/>
              <a:gd name="connsiteY3" fmla="*/ 4062946 h 4122729"/>
              <a:gd name="connsiteX4" fmla="*/ 3588321 w 3877438"/>
              <a:gd name="connsiteY4" fmla="*/ 4116891 h 4122729"/>
              <a:gd name="connsiteX5" fmla="*/ 12337 w 3877438"/>
              <a:gd name="connsiteY5" fmla="*/ 545294 h 4122729"/>
              <a:gd name="connsiteX6" fmla="*/ 13471 w 3877438"/>
              <a:gd name="connsiteY6" fmla="*/ 50534 h 412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7438" h="4122729">
                <a:moveTo>
                  <a:pt x="21526" y="0"/>
                </a:moveTo>
                <a:lnTo>
                  <a:pt x="3877438" y="0"/>
                </a:lnTo>
                <a:lnTo>
                  <a:pt x="3877438" y="4044676"/>
                </a:lnTo>
                <a:lnTo>
                  <a:pt x="3833579" y="4062946"/>
                </a:lnTo>
                <a:cubicBezTo>
                  <a:pt x="3756373" y="4089915"/>
                  <a:pt x="3674692" y="4108199"/>
                  <a:pt x="3588321" y="4116891"/>
                </a:cubicBezTo>
                <a:cubicBezTo>
                  <a:pt x="2206386" y="4255667"/>
                  <a:pt x="146428" y="1887402"/>
                  <a:pt x="12337" y="545294"/>
                </a:cubicBezTo>
                <a:cubicBezTo>
                  <a:pt x="-4730" y="377569"/>
                  <a:pt x="-3844" y="212049"/>
                  <a:pt x="13471" y="50534"/>
                </a:cubicBezTo>
                <a:close/>
              </a:path>
            </a:pathLst>
          </a:custGeom>
          <a:solidFill>
            <a:schemeClr val="accent6"/>
          </a:solidFill>
          <a:ln w="12700">
            <a:miter lim="400000"/>
          </a:ln>
        </p:spPr>
        <p:txBody>
          <a:bodyPr wrap="square" lIns="28575" tIns="28575" rIns="28575" bIns="28575" anchor="ctr">
            <a:noAutofit/>
          </a:bodyP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 name="Freeform: Shape 20">
            <a:extLst>
              <a:ext uri="{FF2B5EF4-FFF2-40B4-BE49-F238E27FC236}">
                <a16:creationId xmlns:a16="http://schemas.microsoft.com/office/drawing/2014/main" id="{A7ABAADA-114F-4A68-A0AC-FB26F8F83BF0}"/>
              </a:ext>
            </a:extLst>
          </p:cNvPr>
          <p:cNvSpPr/>
          <p:nvPr userDrawn="1"/>
        </p:nvSpPr>
        <p:spPr>
          <a:xfrm>
            <a:off x="4716037" y="1"/>
            <a:ext cx="5364588" cy="2959804"/>
          </a:xfrm>
          <a:custGeom>
            <a:avLst/>
            <a:gdLst>
              <a:gd name="connsiteX0" fmla="*/ 1753250 w 4866146"/>
              <a:gd name="connsiteY0" fmla="*/ 0 h 3946405"/>
              <a:gd name="connsiteX1" fmla="*/ 4866146 w 4866146"/>
              <a:gd name="connsiteY1" fmla="*/ 0 h 3946405"/>
              <a:gd name="connsiteX2" fmla="*/ 4866146 w 4866146"/>
              <a:gd name="connsiteY2" fmla="*/ 3597362 h 3946405"/>
              <a:gd name="connsiteX3" fmla="*/ 4779219 w 4866146"/>
              <a:gd name="connsiteY3" fmla="*/ 3629181 h 3946405"/>
              <a:gd name="connsiteX4" fmla="*/ 3855483 w 4866146"/>
              <a:gd name="connsiteY4" fmla="*/ 3861277 h 3946405"/>
              <a:gd name="connsiteX5" fmla="*/ 93577 w 4866146"/>
              <a:gd name="connsiteY5" fmla="*/ 2947847 h 3946405"/>
              <a:gd name="connsiteX6" fmla="*/ 1703277 w 4866146"/>
              <a:gd name="connsiteY6" fmla="*/ 35271 h 394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66146" h="3946405">
                <a:moveTo>
                  <a:pt x="1753250" y="0"/>
                </a:moveTo>
                <a:lnTo>
                  <a:pt x="4866146" y="0"/>
                </a:lnTo>
                <a:lnTo>
                  <a:pt x="4866146" y="3597362"/>
                </a:lnTo>
                <a:lnTo>
                  <a:pt x="4779219" y="3629181"/>
                </a:lnTo>
                <a:cubicBezTo>
                  <a:pt x="4456112" y="3737625"/>
                  <a:pt x="4140245" y="3814929"/>
                  <a:pt x="3855483" y="3861277"/>
                </a:cubicBezTo>
                <a:cubicBezTo>
                  <a:pt x="2337133" y="4108465"/>
                  <a:pt x="498547" y="3821302"/>
                  <a:pt x="93577" y="2947847"/>
                </a:cubicBezTo>
                <a:cubicBezTo>
                  <a:pt x="-291641" y="2119075"/>
                  <a:pt x="564881" y="890954"/>
                  <a:pt x="1703277" y="35271"/>
                </a:cubicBezTo>
                <a:close/>
              </a:path>
            </a:pathLst>
          </a:custGeom>
          <a:solidFill>
            <a:srgbClr val="8DB1C4">
              <a:alpha val="80000"/>
            </a:srgbClr>
          </a:solidFill>
          <a:ln w="12700">
            <a:miter lim="400000"/>
          </a:ln>
        </p:spPr>
        <p:txBody>
          <a:bodyPr wrap="square" lIns="28575" tIns="28575" rIns="28575" bIns="28575" anchor="ctr">
            <a:noAutofit/>
          </a:bodyP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 name="Figure">
            <a:extLst>
              <a:ext uri="{FF2B5EF4-FFF2-40B4-BE49-F238E27FC236}">
                <a16:creationId xmlns:a16="http://schemas.microsoft.com/office/drawing/2014/main" id="{431C13A3-9EAB-44A8-9D9B-3546DD45B39A}"/>
              </a:ext>
            </a:extLst>
          </p:cNvPr>
          <p:cNvSpPr/>
          <p:nvPr userDrawn="1"/>
        </p:nvSpPr>
        <p:spPr>
          <a:xfrm>
            <a:off x="3548192" y="1089565"/>
            <a:ext cx="1016044" cy="704257"/>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28575" tIns="28575" rIns="28575" bIns="28575" anchor="ctr"/>
          <a:lstStyle/>
          <a:p>
            <a:pPr marR="0" lvl="0" indent="0" algn="ctr" fontAlgn="auto" hangingPunct="0">
              <a:lnSpc>
                <a:spcPct val="100000"/>
              </a:lnSpc>
              <a:spcBef>
                <a:spcPts val="0"/>
              </a:spcBef>
              <a:spcAft>
                <a:spcPts val="0"/>
              </a:spcAft>
              <a:buClrTx/>
              <a:buSzTx/>
              <a:buFontTx/>
              <a:buNone/>
              <a:tabLst/>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4" name="Figure">
            <a:extLst>
              <a:ext uri="{FF2B5EF4-FFF2-40B4-BE49-F238E27FC236}">
                <a16:creationId xmlns:a16="http://schemas.microsoft.com/office/drawing/2014/main" id="{C6AC9BA2-80CB-418C-876B-00D88B6C0BE3}"/>
              </a:ext>
            </a:extLst>
          </p:cNvPr>
          <p:cNvSpPr/>
          <p:nvPr userDrawn="1"/>
        </p:nvSpPr>
        <p:spPr>
          <a:xfrm>
            <a:off x="8592083" y="3725883"/>
            <a:ext cx="701412" cy="454481"/>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alpha val="80000"/>
            </a:schemeClr>
          </a:solidFill>
          <a:ln w="12700">
            <a:miter lim="400000"/>
          </a:ln>
        </p:spPr>
        <p:txBody>
          <a:bodyPr lIns="28575" tIns="28575" rIns="28575" bIns="28575"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Tree>
    <p:extLst>
      <p:ext uri="{BB962C8B-B14F-4D97-AF65-F5344CB8AC3E}">
        <p14:creationId xmlns:p14="http://schemas.microsoft.com/office/powerpoint/2010/main" val="3223094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43628" y="445025"/>
            <a:ext cx="939337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43628" y="1152475"/>
            <a:ext cx="939337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9340296" y="4663217"/>
            <a:ext cx="604904"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Dar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687793" y="1282306"/>
            <a:ext cx="8694539" cy="2139553"/>
          </a:xfrm>
        </p:spPr>
        <p:txBody>
          <a:bodyPr anchor="b">
            <a:normAutofit/>
          </a:bodyPr>
          <a:lstStyle>
            <a:lvl1pPr>
              <a:defRPr sz="36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687793" y="3442099"/>
            <a:ext cx="8694539" cy="1125140"/>
          </a:xfrm>
        </p:spPr>
        <p:txBody>
          <a:bodyPr>
            <a:normAutofit/>
          </a:bodyPr>
          <a:lstStyle>
            <a:lvl1pPr marL="0" indent="0">
              <a:buNone/>
              <a:defRPr sz="1500">
                <a:solidFill>
                  <a:schemeClr val="tx2">
                    <a:lumMod val="40000"/>
                    <a:lumOff val="60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13" name="Freeform: Shape 12">
            <a:extLst>
              <a:ext uri="{FF2B5EF4-FFF2-40B4-BE49-F238E27FC236}">
                <a16:creationId xmlns:a16="http://schemas.microsoft.com/office/drawing/2014/main" id="{983F65A9-BCCA-464E-95BD-8C4622BA715C}"/>
              </a:ext>
            </a:extLst>
          </p:cNvPr>
          <p:cNvSpPr/>
          <p:nvPr userDrawn="1"/>
        </p:nvSpPr>
        <p:spPr>
          <a:xfrm>
            <a:off x="5806019" y="1"/>
            <a:ext cx="4274606" cy="3092047"/>
          </a:xfrm>
          <a:custGeom>
            <a:avLst/>
            <a:gdLst>
              <a:gd name="connsiteX0" fmla="*/ 21526 w 3877438"/>
              <a:gd name="connsiteY0" fmla="*/ 0 h 4122729"/>
              <a:gd name="connsiteX1" fmla="*/ 3877438 w 3877438"/>
              <a:gd name="connsiteY1" fmla="*/ 0 h 4122729"/>
              <a:gd name="connsiteX2" fmla="*/ 3877438 w 3877438"/>
              <a:gd name="connsiteY2" fmla="*/ 4044676 h 4122729"/>
              <a:gd name="connsiteX3" fmla="*/ 3833579 w 3877438"/>
              <a:gd name="connsiteY3" fmla="*/ 4062946 h 4122729"/>
              <a:gd name="connsiteX4" fmla="*/ 3588321 w 3877438"/>
              <a:gd name="connsiteY4" fmla="*/ 4116891 h 4122729"/>
              <a:gd name="connsiteX5" fmla="*/ 12337 w 3877438"/>
              <a:gd name="connsiteY5" fmla="*/ 545294 h 4122729"/>
              <a:gd name="connsiteX6" fmla="*/ 13471 w 3877438"/>
              <a:gd name="connsiteY6" fmla="*/ 50534 h 412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7438" h="4122729">
                <a:moveTo>
                  <a:pt x="21526" y="0"/>
                </a:moveTo>
                <a:lnTo>
                  <a:pt x="3877438" y="0"/>
                </a:lnTo>
                <a:lnTo>
                  <a:pt x="3877438" y="4044676"/>
                </a:lnTo>
                <a:lnTo>
                  <a:pt x="3833579" y="4062946"/>
                </a:lnTo>
                <a:cubicBezTo>
                  <a:pt x="3756373" y="4089915"/>
                  <a:pt x="3674692" y="4108199"/>
                  <a:pt x="3588321" y="4116891"/>
                </a:cubicBezTo>
                <a:cubicBezTo>
                  <a:pt x="2206386" y="4255667"/>
                  <a:pt x="146428" y="1887402"/>
                  <a:pt x="12337" y="545294"/>
                </a:cubicBezTo>
                <a:cubicBezTo>
                  <a:pt x="-4730" y="377569"/>
                  <a:pt x="-3844" y="212049"/>
                  <a:pt x="13471" y="50534"/>
                </a:cubicBezTo>
                <a:close/>
              </a:path>
            </a:pathLst>
          </a:custGeom>
          <a:solidFill>
            <a:schemeClr val="accent6"/>
          </a:solidFill>
          <a:ln w="12700">
            <a:miter lim="400000"/>
          </a:ln>
        </p:spPr>
        <p:txBody>
          <a:bodyPr wrap="square" lIns="28575" tIns="28575" rIns="28575" bIns="28575" anchor="ctr">
            <a:noAutofit/>
          </a:bodyP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 name="Freeform: Shape 13">
            <a:extLst>
              <a:ext uri="{FF2B5EF4-FFF2-40B4-BE49-F238E27FC236}">
                <a16:creationId xmlns:a16="http://schemas.microsoft.com/office/drawing/2014/main" id="{5A57BBF9-2C7C-4A8D-AD62-52054A2971D4}"/>
              </a:ext>
            </a:extLst>
          </p:cNvPr>
          <p:cNvSpPr/>
          <p:nvPr userDrawn="1"/>
        </p:nvSpPr>
        <p:spPr>
          <a:xfrm>
            <a:off x="4716037" y="1"/>
            <a:ext cx="5364588" cy="2959804"/>
          </a:xfrm>
          <a:custGeom>
            <a:avLst/>
            <a:gdLst>
              <a:gd name="connsiteX0" fmla="*/ 1753250 w 4866146"/>
              <a:gd name="connsiteY0" fmla="*/ 0 h 3946405"/>
              <a:gd name="connsiteX1" fmla="*/ 4866146 w 4866146"/>
              <a:gd name="connsiteY1" fmla="*/ 0 h 3946405"/>
              <a:gd name="connsiteX2" fmla="*/ 4866146 w 4866146"/>
              <a:gd name="connsiteY2" fmla="*/ 3597362 h 3946405"/>
              <a:gd name="connsiteX3" fmla="*/ 4779219 w 4866146"/>
              <a:gd name="connsiteY3" fmla="*/ 3629181 h 3946405"/>
              <a:gd name="connsiteX4" fmla="*/ 3855483 w 4866146"/>
              <a:gd name="connsiteY4" fmla="*/ 3861277 h 3946405"/>
              <a:gd name="connsiteX5" fmla="*/ 93577 w 4866146"/>
              <a:gd name="connsiteY5" fmla="*/ 2947847 h 3946405"/>
              <a:gd name="connsiteX6" fmla="*/ 1703277 w 4866146"/>
              <a:gd name="connsiteY6" fmla="*/ 35271 h 394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66146" h="3946405">
                <a:moveTo>
                  <a:pt x="1753250" y="0"/>
                </a:moveTo>
                <a:lnTo>
                  <a:pt x="4866146" y="0"/>
                </a:lnTo>
                <a:lnTo>
                  <a:pt x="4866146" y="3597362"/>
                </a:lnTo>
                <a:lnTo>
                  <a:pt x="4779219" y="3629181"/>
                </a:lnTo>
                <a:cubicBezTo>
                  <a:pt x="4456112" y="3737625"/>
                  <a:pt x="4140245" y="3814929"/>
                  <a:pt x="3855483" y="3861277"/>
                </a:cubicBezTo>
                <a:cubicBezTo>
                  <a:pt x="2337133" y="4108465"/>
                  <a:pt x="498547" y="3821302"/>
                  <a:pt x="93577" y="2947847"/>
                </a:cubicBezTo>
                <a:cubicBezTo>
                  <a:pt x="-291641" y="2119075"/>
                  <a:pt x="564881" y="890954"/>
                  <a:pt x="1703277" y="35271"/>
                </a:cubicBezTo>
                <a:close/>
              </a:path>
            </a:pathLst>
          </a:custGeom>
          <a:solidFill>
            <a:srgbClr val="8DB1C4">
              <a:alpha val="80000"/>
            </a:srgbClr>
          </a:solidFill>
          <a:ln w="12700">
            <a:miter lim="400000"/>
          </a:ln>
        </p:spPr>
        <p:txBody>
          <a:bodyPr wrap="square" lIns="28575" tIns="28575" rIns="28575" bIns="28575" anchor="ctr">
            <a:noAutofit/>
          </a:bodyP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Figure">
            <a:extLst>
              <a:ext uri="{FF2B5EF4-FFF2-40B4-BE49-F238E27FC236}">
                <a16:creationId xmlns:a16="http://schemas.microsoft.com/office/drawing/2014/main" id="{0531DACB-A641-42A5-8250-930302AE7409}"/>
              </a:ext>
            </a:extLst>
          </p:cNvPr>
          <p:cNvSpPr/>
          <p:nvPr userDrawn="1"/>
        </p:nvSpPr>
        <p:spPr>
          <a:xfrm>
            <a:off x="3548192" y="1089565"/>
            <a:ext cx="1016044" cy="704257"/>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bg2">
              <a:alpha val="70000"/>
            </a:schemeClr>
          </a:solidFill>
          <a:ln w="12700">
            <a:miter lim="400000"/>
          </a:ln>
        </p:spPr>
        <p:txBody>
          <a:bodyPr lIns="28575" tIns="28575" rIns="28575" bIns="28575" anchor="ctr"/>
          <a:lstStyle/>
          <a:p>
            <a:pPr marR="0" lvl="0" indent="0" algn="ctr" fontAlgn="auto" hangingPunct="0">
              <a:lnSpc>
                <a:spcPct val="100000"/>
              </a:lnSpc>
              <a:spcBef>
                <a:spcPts val="0"/>
              </a:spcBef>
              <a:spcAft>
                <a:spcPts val="0"/>
              </a:spcAft>
              <a:buClrTx/>
              <a:buSzTx/>
              <a:buFontTx/>
              <a:buNone/>
              <a:tabLst/>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 name="Figure">
            <a:extLst>
              <a:ext uri="{FF2B5EF4-FFF2-40B4-BE49-F238E27FC236}">
                <a16:creationId xmlns:a16="http://schemas.microsoft.com/office/drawing/2014/main" id="{191E889A-802C-4070-8C69-C9A69F00B6D1}"/>
              </a:ext>
            </a:extLst>
          </p:cNvPr>
          <p:cNvSpPr/>
          <p:nvPr userDrawn="1"/>
        </p:nvSpPr>
        <p:spPr>
          <a:xfrm>
            <a:off x="8592083" y="3725883"/>
            <a:ext cx="701412" cy="454481"/>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alpha val="80000"/>
            </a:schemeClr>
          </a:solidFill>
          <a:ln w="12700">
            <a:miter lim="400000"/>
          </a:ln>
        </p:spPr>
        <p:txBody>
          <a:bodyPr lIns="28575" tIns="28575" rIns="28575" bIns="28575"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 name="Freeform: Shape 16">
            <a:extLst>
              <a:ext uri="{FF2B5EF4-FFF2-40B4-BE49-F238E27FC236}">
                <a16:creationId xmlns:a16="http://schemas.microsoft.com/office/drawing/2014/main" id="{0DD84A62-C5EA-4E0D-BF70-CCE02089DF14}"/>
              </a:ext>
            </a:extLst>
          </p:cNvPr>
          <p:cNvSpPr/>
          <p:nvPr userDrawn="1"/>
        </p:nvSpPr>
        <p:spPr>
          <a:xfrm>
            <a:off x="4067268" y="0"/>
            <a:ext cx="6013361" cy="2663604"/>
          </a:xfrm>
          <a:custGeom>
            <a:avLst/>
            <a:gdLst>
              <a:gd name="connsiteX0" fmla="*/ 83549 w 5454639"/>
              <a:gd name="connsiteY0" fmla="*/ 0 h 3551472"/>
              <a:gd name="connsiteX1" fmla="*/ 5454639 w 5454639"/>
              <a:gd name="connsiteY1" fmla="*/ 0 h 3551472"/>
              <a:gd name="connsiteX2" fmla="*/ 5454639 w 5454639"/>
              <a:gd name="connsiteY2" fmla="*/ 3218939 h 3551472"/>
              <a:gd name="connsiteX3" fmla="*/ 5364200 w 5454639"/>
              <a:gd name="connsiteY3" fmla="*/ 3268786 h 3551472"/>
              <a:gd name="connsiteX4" fmla="*/ 4240086 w 5454639"/>
              <a:gd name="connsiteY4" fmla="*/ 3551472 h 3551472"/>
              <a:gd name="connsiteX5" fmla="*/ 0 w 5454639"/>
              <a:gd name="connsiteY5" fmla="*/ 375625 h 3551472"/>
              <a:gd name="connsiteX6" fmla="*/ 79376 w 5454639"/>
              <a:gd name="connsiteY6" fmla="*/ 6954 h 355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4639" h="3551472">
                <a:moveTo>
                  <a:pt x="83549" y="0"/>
                </a:moveTo>
                <a:lnTo>
                  <a:pt x="5454639" y="0"/>
                </a:lnTo>
                <a:lnTo>
                  <a:pt x="5454639" y="3218939"/>
                </a:lnTo>
                <a:lnTo>
                  <a:pt x="5364200" y="3268786"/>
                </a:lnTo>
                <a:cubicBezTo>
                  <a:pt x="5000487" y="3447888"/>
                  <a:pt x="4616759" y="3551472"/>
                  <a:pt x="4240086" y="3551472"/>
                </a:cubicBezTo>
                <a:cubicBezTo>
                  <a:pt x="2733394" y="3551472"/>
                  <a:pt x="0" y="1894128"/>
                  <a:pt x="0" y="375625"/>
                </a:cubicBezTo>
                <a:cubicBezTo>
                  <a:pt x="0" y="233265"/>
                  <a:pt x="27831" y="111432"/>
                  <a:pt x="79376" y="6954"/>
                </a:cubicBezTo>
                <a:close/>
              </a:path>
            </a:pathLst>
          </a:custGeom>
          <a:solidFill>
            <a:schemeClr val="accent3">
              <a:alpha val="80000"/>
            </a:schemeClr>
          </a:solidFill>
          <a:ln w="12700">
            <a:miter lim="400000"/>
          </a:ln>
        </p:spPr>
        <p:txBody>
          <a:bodyPr wrap="square" lIns="28575" tIns="28575" rIns="28575" bIns="28575" anchor="ctr">
            <a:noAutofit/>
          </a:bodyPr>
          <a:lstStyle/>
          <a:p>
            <a:pPr marR="0" lvl="0" indent="0" algn="ctr" fontAlgn="auto" hangingPunct="0">
              <a:lnSpc>
                <a:spcPct val="100000"/>
              </a:lnSpc>
              <a:spcBef>
                <a:spcPts val="0"/>
              </a:spcBef>
              <a:spcAft>
                <a:spcPts val="0"/>
              </a:spcAft>
              <a:buClrTx/>
              <a:buSzTx/>
              <a:buFontTx/>
              <a:buNone/>
              <a:tabLst/>
            </a:pPr>
            <a:endParaRPr kumimoji="0" lang="en-US" sz="2250" b="0" i="0" u="none" strike="noStrike" kern="0" cap="none" spc="0" normalizeH="0" baseline="0">
              <a:ln>
                <a:noFill/>
              </a:ln>
              <a:solidFill>
                <a:srgbClr val="FFFFFF"/>
              </a:solidFill>
              <a:effectLst>
                <a:outerShdw blurRad="38100" dist="12700" dir="5400000" rotWithShape="0">
                  <a:srgbClr val="000000">
                    <a:alpha val="50000"/>
                  </a:srgbClr>
                </a:outerShdw>
              </a:effectLst>
              <a:uLnTx/>
              <a:uFillTx/>
              <a:latin typeface="Gill Sans"/>
            </a:endParaRPr>
          </a:p>
        </p:txBody>
      </p:sp>
    </p:spTree>
    <p:extLst>
      <p:ext uri="{BB962C8B-B14F-4D97-AF65-F5344CB8AC3E}">
        <p14:creationId xmlns:p14="http://schemas.microsoft.com/office/powerpoint/2010/main" val="8591356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Header w Photo (Dar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687793" y="1282306"/>
            <a:ext cx="8694539" cy="2139553"/>
          </a:xfrm>
        </p:spPr>
        <p:txBody>
          <a:bodyPr anchor="b">
            <a:normAutofit/>
          </a:bodyPr>
          <a:lstStyle>
            <a:lvl1pPr>
              <a:defRPr sz="36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687793" y="3442099"/>
            <a:ext cx="8694539" cy="1125140"/>
          </a:xfrm>
        </p:spPr>
        <p:txBody>
          <a:bodyPr>
            <a:normAutofit/>
          </a:bodyPr>
          <a:lstStyle>
            <a:lvl1pPr marL="0" indent="0">
              <a:buNone/>
              <a:defRPr sz="1500">
                <a:solidFill>
                  <a:schemeClr val="tx2">
                    <a:lumMod val="40000"/>
                    <a:lumOff val="60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13" name="Picture Placeholder 18">
            <a:extLst>
              <a:ext uri="{FF2B5EF4-FFF2-40B4-BE49-F238E27FC236}">
                <a16:creationId xmlns:a16="http://schemas.microsoft.com/office/drawing/2014/main" id="{2EEF0003-ADB8-41EE-9FD2-C32549BBF3CE}"/>
              </a:ext>
            </a:extLst>
          </p:cNvPr>
          <p:cNvSpPr>
            <a:spLocks noGrp="1"/>
          </p:cNvSpPr>
          <p:nvPr>
            <p:ph type="pic" sz="quarter" idx="13"/>
          </p:nvPr>
        </p:nvSpPr>
        <p:spPr>
          <a:xfrm>
            <a:off x="4067267" y="0"/>
            <a:ext cx="6013361" cy="2663604"/>
          </a:xfrm>
          <a:custGeom>
            <a:avLst/>
            <a:gdLst>
              <a:gd name="connsiteX0" fmla="*/ 83549 w 5454639"/>
              <a:gd name="connsiteY0" fmla="*/ 0 h 3551472"/>
              <a:gd name="connsiteX1" fmla="*/ 5454639 w 5454639"/>
              <a:gd name="connsiteY1" fmla="*/ 0 h 3551472"/>
              <a:gd name="connsiteX2" fmla="*/ 5454639 w 5454639"/>
              <a:gd name="connsiteY2" fmla="*/ 3218939 h 3551472"/>
              <a:gd name="connsiteX3" fmla="*/ 5364200 w 5454639"/>
              <a:gd name="connsiteY3" fmla="*/ 3268786 h 3551472"/>
              <a:gd name="connsiteX4" fmla="*/ 4240086 w 5454639"/>
              <a:gd name="connsiteY4" fmla="*/ 3551472 h 3551472"/>
              <a:gd name="connsiteX5" fmla="*/ 0 w 5454639"/>
              <a:gd name="connsiteY5" fmla="*/ 375625 h 3551472"/>
              <a:gd name="connsiteX6" fmla="*/ 79376 w 5454639"/>
              <a:gd name="connsiteY6" fmla="*/ 6954 h 355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4639" h="3551472">
                <a:moveTo>
                  <a:pt x="83549" y="0"/>
                </a:moveTo>
                <a:lnTo>
                  <a:pt x="5454639" y="0"/>
                </a:lnTo>
                <a:lnTo>
                  <a:pt x="5454639" y="3218939"/>
                </a:lnTo>
                <a:lnTo>
                  <a:pt x="5364200" y="3268786"/>
                </a:lnTo>
                <a:cubicBezTo>
                  <a:pt x="5000487" y="3447888"/>
                  <a:pt x="4616759" y="3551472"/>
                  <a:pt x="4240086" y="3551472"/>
                </a:cubicBezTo>
                <a:cubicBezTo>
                  <a:pt x="2733394" y="3551472"/>
                  <a:pt x="0" y="1894128"/>
                  <a:pt x="0" y="375625"/>
                </a:cubicBezTo>
                <a:cubicBezTo>
                  <a:pt x="0" y="233265"/>
                  <a:pt x="27831" y="111432"/>
                  <a:pt x="79376" y="6954"/>
                </a:cubicBezTo>
                <a:close/>
              </a:path>
            </a:pathLst>
          </a:custGeom>
        </p:spPr>
        <p:txBody>
          <a:bodyPr wrap="square">
            <a:noAutofit/>
          </a:bodyPr>
          <a:lstStyle/>
          <a:p>
            <a:endParaRPr lang="en-US"/>
          </a:p>
        </p:txBody>
      </p:sp>
      <p:sp>
        <p:nvSpPr>
          <p:cNvPr id="14" name="Freeform: Shape 13">
            <a:extLst>
              <a:ext uri="{FF2B5EF4-FFF2-40B4-BE49-F238E27FC236}">
                <a16:creationId xmlns:a16="http://schemas.microsoft.com/office/drawing/2014/main" id="{14C76CA9-0B80-4E38-85B8-80304E61940B}"/>
              </a:ext>
            </a:extLst>
          </p:cNvPr>
          <p:cNvSpPr/>
          <p:nvPr userDrawn="1"/>
        </p:nvSpPr>
        <p:spPr>
          <a:xfrm>
            <a:off x="5806019" y="1"/>
            <a:ext cx="4274606" cy="3092047"/>
          </a:xfrm>
          <a:custGeom>
            <a:avLst/>
            <a:gdLst>
              <a:gd name="connsiteX0" fmla="*/ 21526 w 3877438"/>
              <a:gd name="connsiteY0" fmla="*/ 0 h 4122729"/>
              <a:gd name="connsiteX1" fmla="*/ 3877438 w 3877438"/>
              <a:gd name="connsiteY1" fmla="*/ 0 h 4122729"/>
              <a:gd name="connsiteX2" fmla="*/ 3877438 w 3877438"/>
              <a:gd name="connsiteY2" fmla="*/ 4044676 h 4122729"/>
              <a:gd name="connsiteX3" fmla="*/ 3833579 w 3877438"/>
              <a:gd name="connsiteY3" fmla="*/ 4062946 h 4122729"/>
              <a:gd name="connsiteX4" fmla="*/ 3588321 w 3877438"/>
              <a:gd name="connsiteY4" fmla="*/ 4116891 h 4122729"/>
              <a:gd name="connsiteX5" fmla="*/ 12337 w 3877438"/>
              <a:gd name="connsiteY5" fmla="*/ 545294 h 4122729"/>
              <a:gd name="connsiteX6" fmla="*/ 13471 w 3877438"/>
              <a:gd name="connsiteY6" fmla="*/ 50534 h 412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7438" h="4122729">
                <a:moveTo>
                  <a:pt x="21526" y="0"/>
                </a:moveTo>
                <a:lnTo>
                  <a:pt x="3877438" y="0"/>
                </a:lnTo>
                <a:lnTo>
                  <a:pt x="3877438" y="4044676"/>
                </a:lnTo>
                <a:lnTo>
                  <a:pt x="3833579" y="4062946"/>
                </a:lnTo>
                <a:cubicBezTo>
                  <a:pt x="3756373" y="4089915"/>
                  <a:pt x="3674692" y="4108199"/>
                  <a:pt x="3588321" y="4116891"/>
                </a:cubicBezTo>
                <a:cubicBezTo>
                  <a:pt x="2206386" y="4255667"/>
                  <a:pt x="146428" y="1887402"/>
                  <a:pt x="12337" y="545294"/>
                </a:cubicBezTo>
                <a:cubicBezTo>
                  <a:pt x="-4730" y="377569"/>
                  <a:pt x="-3844" y="212049"/>
                  <a:pt x="13471" y="50534"/>
                </a:cubicBezTo>
                <a:close/>
              </a:path>
            </a:pathLst>
          </a:custGeom>
          <a:solidFill>
            <a:schemeClr val="accent6"/>
          </a:solidFill>
          <a:ln w="12700">
            <a:miter lim="400000"/>
          </a:ln>
        </p:spPr>
        <p:txBody>
          <a:bodyPr wrap="square" lIns="28575" tIns="28575" rIns="28575" bIns="28575" anchor="ctr">
            <a:noAutofit/>
          </a:bodyP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Freeform: Shape 14">
            <a:extLst>
              <a:ext uri="{FF2B5EF4-FFF2-40B4-BE49-F238E27FC236}">
                <a16:creationId xmlns:a16="http://schemas.microsoft.com/office/drawing/2014/main" id="{961EC8EA-2609-4AD7-93A2-F37ED6958658}"/>
              </a:ext>
            </a:extLst>
          </p:cNvPr>
          <p:cNvSpPr/>
          <p:nvPr userDrawn="1"/>
        </p:nvSpPr>
        <p:spPr>
          <a:xfrm>
            <a:off x="4716037" y="1"/>
            <a:ext cx="5364588" cy="2959804"/>
          </a:xfrm>
          <a:custGeom>
            <a:avLst/>
            <a:gdLst>
              <a:gd name="connsiteX0" fmla="*/ 1753250 w 4866146"/>
              <a:gd name="connsiteY0" fmla="*/ 0 h 3946405"/>
              <a:gd name="connsiteX1" fmla="*/ 4866146 w 4866146"/>
              <a:gd name="connsiteY1" fmla="*/ 0 h 3946405"/>
              <a:gd name="connsiteX2" fmla="*/ 4866146 w 4866146"/>
              <a:gd name="connsiteY2" fmla="*/ 3597362 h 3946405"/>
              <a:gd name="connsiteX3" fmla="*/ 4779219 w 4866146"/>
              <a:gd name="connsiteY3" fmla="*/ 3629181 h 3946405"/>
              <a:gd name="connsiteX4" fmla="*/ 3855483 w 4866146"/>
              <a:gd name="connsiteY4" fmla="*/ 3861277 h 3946405"/>
              <a:gd name="connsiteX5" fmla="*/ 93577 w 4866146"/>
              <a:gd name="connsiteY5" fmla="*/ 2947847 h 3946405"/>
              <a:gd name="connsiteX6" fmla="*/ 1703277 w 4866146"/>
              <a:gd name="connsiteY6" fmla="*/ 35271 h 394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66146" h="3946405">
                <a:moveTo>
                  <a:pt x="1753250" y="0"/>
                </a:moveTo>
                <a:lnTo>
                  <a:pt x="4866146" y="0"/>
                </a:lnTo>
                <a:lnTo>
                  <a:pt x="4866146" y="3597362"/>
                </a:lnTo>
                <a:lnTo>
                  <a:pt x="4779219" y="3629181"/>
                </a:lnTo>
                <a:cubicBezTo>
                  <a:pt x="4456112" y="3737625"/>
                  <a:pt x="4140245" y="3814929"/>
                  <a:pt x="3855483" y="3861277"/>
                </a:cubicBezTo>
                <a:cubicBezTo>
                  <a:pt x="2337133" y="4108465"/>
                  <a:pt x="498547" y="3821302"/>
                  <a:pt x="93577" y="2947847"/>
                </a:cubicBezTo>
                <a:cubicBezTo>
                  <a:pt x="-291641" y="2119075"/>
                  <a:pt x="564881" y="890954"/>
                  <a:pt x="1703277" y="35271"/>
                </a:cubicBezTo>
                <a:close/>
              </a:path>
            </a:pathLst>
          </a:custGeom>
          <a:solidFill>
            <a:srgbClr val="8DB1C4">
              <a:alpha val="80000"/>
            </a:srgbClr>
          </a:solidFill>
          <a:ln w="12700">
            <a:miter lim="400000"/>
          </a:ln>
        </p:spPr>
        <p:txBody>
          <a:bodyPr wrap="square" lIns="28575" tIns="28575" rIns="28575" bIns="28575" anchor="ctr">
            <a:noAutofit/>
          </a:bodyP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 name="Figure">
            <a:extLst>
              <a:ext uri="{FF2B5EF4-FFF2-40B4-BE49-F238E27FC236}">
                <a16:creationId xmlns:a16="http://schemas.microsoft.com/office/drawing/2014/main" id="{D8A40038-07DF-46E5-8843-82638D982D30}"/>
              </a:ext>
            </a:extLst>
          </p:cNvPr>
          <p:cNvSpPr/>
          <p:nvPr userDrawn="1"/>
        </p:nvSpPr>
        <p:spPr>
          <a:xfrm>
            <a:off x="3548192" y="1089565"/>
            <a:ext cx="1016044" cy="704257"/>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bg2">
              <a:alpha val="70000"/>
            </a:schemeClr>
          </a:solidFill>
          <a:ln w="12700">
            <a:miter lim="400000"/>
          </a:ln>
        </p:spPr>
        <p:txBody>
          <a:bodyPr lIns="21431" tIns="21431" rIns="21431" bIns="21431" anchor="ctr"/>
          <a:lstStyle/>
          <a:p>
            <a:pPr marR="0" lvl="0" indent="0" algn="ctr" defTabSz="257175" fontAlgn="auto" hangingPunct="0">
              <a:lnSpc>
                <a:spcPct val="100000"/>
              </a:lnSpc>
              <a:spcBef>
                <a:spcPts val="0"/>
              </a:spcBef>
              <a:spcAft>
                <a:spcPts val="0"/>
              </a:spcAft>
              <a:buClrTx/>
              <a:buSzTx/>
              <a:buFontTx/>
              <a:buNone/>
              <a:tabLst/>
            </a:pPr>
            <a:endParaRPr kumimoji="0" sz="1688"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 name="Figure">
            <a:extLst>
              <a:ext uri="{FF2B5EF4-FFF2-40B4-BE49-F238E27FC236}">
                <a16:creationId xmlns:a16="http://schemas.microsoft.com/office/drawing/2014/main" id="{8951F270-CBA0-4799-A7ED-C28C77E1FE6F}"/>
              </a:ext>
            </a:extLst>
          </p:cNvPr>
          <p:cNvSpPr/>
          <p:nvPr userDrawn="1"/>
        </p:nvSpPr>
        <p:spPr>
          <a:xfrm>
            <a:off x="8592083" y="3725883"/>
            <a:ext cx="701412" cy="454481"/>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alpha val="80000"/>
            </a:schemeClr>
          </a:solidFill>
          <a:ln w="12700">
            <a:miter lim="400000"/>
          </a:ln>
        </p:spPr>
        <p:txBody>
          <a:bodyPr lIns="28575" tIns="28575" rIns="28575" bIns="28575"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Tree>
    <p:extLst>
      <p:ext uri="{BB962C8B-B14F-4D97-AF65-F5344CB8AC3E}">
        <p14:creationId xmlns:p14="http://schemas.microsoft.com/office/powerpoint/2010/main" val="11114280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Section Head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687793" y="32818"/>
            <a:ext cx="8694539" cy="898265"/>
          </a:xfrm>
        </p:spPr>
        <p:txBody>
          <a:bodyPr anchor="b"/>
          <a:lstStyle>
            <a:lvl1pPr>
              <a:defRPr sz="3375">
                <a:solidFill>
                  <a:schemeClr val="accent4"/>
                </a:solidFill>
              </a:defRPr>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687793" y="951323"/>
            <a:ext cx="8694539" cy="1125140"/>
          </a:xfrm>
        </p:spPr>
        <p:txBody>
          <a:bodyPr>
            <a:normAutofit/>
          </a:bodyPr>
          <a:lstStyle>
            <a:lvl1pPr marL="0" indent="0">
              <a:buNone/>
              <a:defRPr sz="1500">
                <a:solidFill>
                  <a:schemeClr val="bg1">
                    <a:lumMod val="8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40" name="Freeform: Shape 39">
            <a:extLst>
              <a:ext uri="{FF2B5EF4-FFF2-40B4-BE49-F238E27FC236}">
                <a16:creationId xmlns:a16="http://schemas.microsoft.com/office/drawing/2014/main" id="{C9508563-B641-4132-867F-BB6D2C85860C}"/>
              </a:ext>
            </a:extLst>
          </p:cNvPr>
          <p:cNvSpPr/>
          <p:nvPr userDrawn="1"/>
        </p:nvSpPr>
        <p:spPr>
          <a:xfrm>
            <a:off x="2896902" y="918140"/>
            <a:ext cx="5741284" cy="4225361"/>
          </a:xfrm>
          <a:custGeom>
            <a:avLst/>
            <a:gdLst>
              <a:gd name="connsiteX0" fmla="*/ 2603877 w 5207842"/>
              <a:gd name="connsiteY0" fmla="*/ 4 h 5633814"/>
              <a:gd name="connsiteX1" fmla="*/ 5170025 w 5207842"/>
              <a:gd name="connsiteY1" fmla="*/ 2257595 h 5633814"/>
              <a:gd name="connsiteX2" fmla="*/ 4764420 w 5207842"/>
              <a:gd name="connsiteY2" fmla="*/ 5567399 h 5633814"/>
              <a:gd name="connsiteX3" fmla="*/ 4730527 w 5207842"/>
              <a:gd name="connsiteY3" fmla="*/ 5633814 h 5633814"/>
              <a:gd name="connsiteX4" fmla="*/ 1843836 w 5207842"/>
              <a:gd name="connsiteY4" fmla="*/ 5633814 h 5633814"/>
              <a:gd name="connsiteX5" fmla="*/ 1652019 w 5207842"/>
              <a:gd name="connsiteY5" fmla="*/ 5466042 h 5633814"/>
              <a:gd name="connsiteX6" fmla="*/ 12712 w 5207842"/>
              <a:gd name="connsiteY6" fmla="*/ 2776623 h 5633814"/>
              <a:gd name="connsiteX7" fmla="*/ 2338940 w 5207842"/>
              <a:gd name="connsiteY7" fmla="*/ 13557 h 5633814"/>
              <a:gd name="connsiteX8" fmla="*/ 2603877 w 5207842"/>
              <a:gd name="connsiteY8" fmla="*/ 4 h 5633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07842" h="5633814">
                <a:moveTo>
                  <a:pt x="2603877" y="4"/>
                </a:moveTo>
                <a:cubicBezTo>
                  <a:pt x="3917085" y="-2412"/>
                  <a:pt x="5040256" y="961385"/>
                  <a:pt x="5170025" y="2257595"/>
                </a:cubicBezTo>
                <a:cubicBezTo>
                  <a:pt x="5260699" y="3164941"/>
                  <a:pt x="5211445" y="4628154"/>
                  <a:pt x="4764420" y="5567399"/>
                </a:cubicBezTo>
                <a:lnTo>
                  <a:pt x="4730527" y="5633814"/>
                </a:lnTo>
                <a:lnTo>
                  <a:pt x="1843836" y="5633814"/>
                </a:lnTo>
                <a:lnTo>
                  <a:pt x="1652019" y="5466042"/>
                </a:lnTo>
                <a:cubicBezTo>
                  <a:pt x="796046" y="4666985"/>
                  <a:pt x="90432" y="3554524"/>
                  <a:pt x="12712" y="2776623"/>
                </a:cubicBezTo>
                <a:cubicBezTo>
                  <a:pt x="-127974" y="1394000"/>
                  <a:pt x="915217" y="156867"/>
                  <a:pt x="2338940" y="13557"/>
                </a:cubicBezTo>
                <a:cubicBezTo>
                  <a:pt x="2427938" y="4620"/>
                  <a:pt x="2516330" y="165"/>
                  <a:pt x="2603877" y="4"/>
                </a:cubicBezTo>
                <a:close/>
              </a:path>
            </a:pathLst>
          </a:custGeom>
          <a:solidFill>
            <a:schemeClr val="accent6"/>
          </a:solidFill>
          <a:ln w="12700">
            <a:miter lim="400000"/>
          </a:ln>
        </p:spPr>
        <p:txBody>
          <a:bodyPr wrap="square" lIns="28575" tIns="28575" rIns="28575" bIns="28575" anchor="ctr">
            <a:noAutofit/>
          </a:bodyP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4" name="Freeform: Shape 43">
            <a:extLst>
              <a:ext uri="{FF2B5EF4-FFF2-40B4-BE49-F238E27FC236}">
                <a16:creationId xmlns:a16="http://schemas.microsoft.com/office/drawing/2014/main" id="{C98B5F4A-9C22-4A32-8328-7DA507C042E4}"/>
              </a:ext>
            </a:extLst>
          </p:cNvPr>
          <p:cNvSpPr/>
          <p:nvPr userDrawn="1"/>
        </p:nvSpPr>
        <p:spPr>
          <a:xfrm>
            <a:off x="1773763" y="1700624"/>
            <a:ext cx="8306864" cy="3442877"/>
          </a:xfrm>
          <a:custGeom>
            <a:avLst/>
            <a:gdLst>
              <a:gd name="connsiteX0" fmla="*/ 5239714 w 7535045"/>
              <a:gd name="connsiteY0" fmla="*/ 1052 h 4590502"/>
              <a:gd name="connsiteX1" fmla="*/ 7497992 w 7535045"/>
              <a:gd name="connsiteY1" fmla="*/ 1104987 h 4590502"/>
              <a:gd name="connsiteX2" fmla="*/ 7535045 w 7535045"/>
              <a:gd name="connsiteY2" fmla="*/ 1186382 h 4590502"/>
              <a:gd name="connsiteX3" fmla="*/ 7535045 w 7535045"/>
              <a:gd name="connsiteY3" fmla="*/ 2862014 h 4590502"/>
              <a:gd name="connsiteX4" fmla="*/ 7496224 w 7535045"/>
              <a:gd name="connsiteY4" fmla="*/ 2956634 h 4590502"/>
              <a:gd name="connsiteX5" fmla="*/ 5921203 w 7535045"/>
              <a:gd name="connsiteY5" fmla="*/ 4479326 h 4590502"/>
              <a:gd name="connsiteX6" fmla="*/ 5700631 w 7535045"/>
              <a:gd name="connsiteY6" fmla="*/ 4590502 h 4590502"/>
              <a:gd name="connsiteX7" fmla="*/ 403214 w 7535045"/>
              <a:gd name="connsiteY7" fmla="*/ 4590502 h 4590502"/>
              <a:gd name="connsiteX8" fmla="*/ 318622 w 7535045"/>
              <a:gd name="connsiteY8" fmla="*/ 4518246 h 4590502"/>
              <a:gd name="connsiteX9" fmla="*/ 96423 w 7535045"/>
              <a:gd name="connsiteY9" fmla="*/ 4208950 h 4590502"/>
              <a:gd name="connsiteX10" fmla="*/ 3441815 w 7535045"/>
              <a:gd name="connsiteY10" fmla="*/ 317993 h 4590502"/>
              <a:gd name="connsiteX11" fmla="*/ 5239714 w 7535045"/>
              <a:gd name="connsiteY11" fmla="*/ 1052 h 459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35045" h="4590502">
                <a:moveTo>
                  <a:pt x="5239714" y="1052"/>
                </a:moveTo>
                <a:cubicBezTo>
                  <a:pt x="6572370" y="-27908"/>
                  <a:pt x="7215683" y="546491"/>
                  <a:pt x="7497992" y="1104987"/>
                </a:cubicBezTo>
                <a:lnTo>
                  <a:pt x="7535045" y="1186382"/>
                </a:lnTo>
                <a:lnTo>
                  <a:pt x="7535045" y="2862014"/>
                </a:lnTo>
                <a:lnTo>
                  <a:pt x="7496224" y="2956634"/>
                </a:lnTo>
                <a:cubicBezTo>
                  <a:pt x="7193799" y="3605441"/>
                  <a:pt x="6594675" y="4112432"/>
                  <a:pt x="5921203" y="4479326"/>
                </a:cubicBezTo>
                <a:lnTo>
                  <a:pt x="5700631" y="4590502"/>
                </a:lnTo>
                <a:lnTo>
                  <a:pt x="403214" y="4590502"/>
                </a:lnTo>
                <a:lnTo>
                  <a:pt x="318622" y="4518246"/>
                </a:lnTo>
                <a:cubicBezTo>
                  <a:pt x="223827" y="4424517"/>
                  <a:pt x="148584" y="4321454"/>
                  <a:pt x="96423" y="4208950"/>
                </a:cubicBezTo>
                <a:cubicBezTo>
                  <a:pt x="-480938" y="2966792"/>
                  <a:pt x="1648770" y="854030"/>
                  <a:pt x="3441815" y="317993"/>
                </a:cubicBezTo>
                <a:cubicBezTo>
                  <a:pt x="4148584" y="106770"/>
                  <a:pt x="4742189" y="11864"/>
                  <a:pt x="5239714" y="1052"/>
                </a:cubicBezTo>
                <a:close/>
              </a:path>
            </a:pathLst>
          </a:custGeom>
          <a:solidFill>
            <a:srgbClr val="8DB1C4">
              <a:alpha val="80000"/>
            </a:srgbClr>
          </a:solidFill>
          <a:ln w="12700">
            <a:miter lim="400000"/>
          </a:ln>
        </p:spPr>
        <p:txBody>
          <a:bodyPr wrap="square" lIns="28575" tIns="28575" rIns="28575" bIns="28575" anchor="ctr">
            <a:noAutofit/>
          </a:bodyP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2" name="Freeform: Shape 41">
            <a:extLst>
              <a:ext uri="{FF2B5EF4-FFF2-40B4-BE49-F238E27FC236}">
                <a16:creationId xmlns:a16="http://schemas.microsoft.com/office/drawing/2014/main" id="{DC3A4488-F4FB-44FA-B4B4-485C122BB804}"/>
              </a:ext>
            </a:extLst>
          </p:cNvPr>
          <p:cNvSpPr/>
          <p:nvPr userDrawn="1"/>
        </p:nvSpPr>
        <p:spPr>
          <a:xfrm>
            <a:off x="1105253" y="1409444"/>
            <a:ext cx="8367931" cy="3734056"/>
          </a:xfrm>
          <a:custGeom>
            <a:avLst/>
            <a:gdLst>
              <a:gd name="connsiteX0" fmla="*/ 6341668 w 7590438"/>
              <a:gd name="connsiteY0" fmla="*/ 994 h 4978741"/>
              <a:gd name="connsiteX1" fmla="*/ 7590438 w 7590438"/>
              <a:gd name="connsiteY1" fmla="*/ 1946720 h 4978741"/>
              <a:gd name="connsiteX2" fmla="*/ 5527381 w 7590438"/>
              <a:gd name="connsiteY2" fmla="*/ 4927891 h 4978741"/>
              <a:gd name="connsiteX3" fmla="*/ 5417570 w 7590438"/>
              <a:gd name="connsiteY3" fmla="*/ 4978741 h 4978741"/>
              <a:gd name="connsiteX4" fmla="*/ 3171206 w 7590438"/>
              <a:gd name="connsiteY4" fmla="*/ 4978741 h 4978741"/>
              <a:gd name="connsiteX5" fmla="*/ 3031431 w 7590438"/>
              <a:gd name="connsiteY5" fmla="*/ 4927891 h 4978741"/>
              <a:gd name="connsiteX6" fmla="*/ 0 w 7590438"/>
              <a:gd name="connsiteY6" fmla="*/ 1946720 h 4978741"/>
              <a:gd name="connsiteX7" fmla="*/ 4640710 w 7590438"/>
              <a:gd name="connsiteY7" fmla="*/ 508161 h 4978741"/>
              <a:gd name="connsiteX8" fmla="*/ 6341668 w 7590438"/>
              <a:gd name="connsiteY8" fmla="*/ 994 h 497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0438" h="4978741">
                <a:moveTo>
                  <a:pt x="6341668" y="994"/>
                </a:moveTo>
                <a:cubicBezTo>
                  <a:pt x="7280836" y="33740"/>
                  <a:pt x="7590438" y="870991"/>
                  <a:pt x="7590438" y="1946720"/>
                </a:cubicBezTo>
                <a:cubicBezTo>
                  <a:pt x="7590438" y="3120243"/>
                  <a:pt x="6651715" y="4374239"/>
                  <a:pt x="5527381" y="4927891"/>
                </a:cubicBezTo>
                <a:lnTo>
                  <a:pt x="5417570" y="4978741"/>
                </a:lnTo>
                <a:lnTo>
                  <a:pt x="3171206" y="4978741"/>
                </a:lnTo>
                <a:lnTo>
                  <a:pt x="3031431" y="4927891"/>
                </a:lnTo>
                <a:cubicBezTo>
                  <a:pt x="1584307" y="4374239"/>
                  <a:pt x="0" y="3120243"/>
                  <a:pt x="0" y="1946720"/>
                </a:cubicBezTo>
                <a:cubicBezTo>
                  <a:pt x="0" y="382024"/>
                  <a:pt x="3262834" y="1223755"/>
                  <a:pt x="4640710" y="508161"/>
                </a:cubicBezTo>
                <a:cubicBezTo>
                  <a:pt x="5357804" y="137446"/>
                  <a:pt x="5914774" y="-13890"/>
                  <a:pt x="6341668" y="994"/>
                </a:cubicBezTo>
                <a:close/>
              </a:path>
            </a:pathLst>
          </a:custGeom>
          <a:solidFill>
            <a:schemeClr val="accent3">
              <a:alpha val="80000"/>
            </a:schemeClr>
          </a:solidFill>
          <a:ln w="12700">
            <a:miter lim="400000"/>
          </a:ln>
        </p:spPr>
        <p:txBody>
          <a:bodyPr wrap="square" lIns="28575" tIns="28575" rIns="28575" bIns="28575" anchor="ctr">
            <a:noAutofit/>
          </a:bodyP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6" name="Figure">
            <a:extLst>
              <a:ext uri="{FF2B5EF4-FFF2-40B4-BE49-F238E27FC236}">
                <a16:creationId xmlns:a16="http://schemas.microsoft.com/office/drawing/2014/main" id="{8AECFF67-532A-4F20-AC24-D67815BECD5D}"/>
              </a:ext>
            </a:extLst>
          </p:cNvPr>
          <p:cNvSpPr/>
          <p:nvPr userDrawn="1"/>
        </p:nvSpPr>
        <p:spPr>
          <a:xfrm>
            <a:off x="570390" y="3701906"/>
            <a:ext cx="1046952" cy="725681"/>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bg2">
              <a:alpha val="15000"/>
            </a:schemeClr>
          </a:solidFill>
          <a:ln w="12700">
            <a:miter lim="400000"/>
          </a:ln>
        </p:spPr>
        <p:txBody>
          <a:bodyPr lIns="28575" tIns="28575" rIns="28575" bIns="28575" anchor="ctr"/>
          <a:lstStyle/>
          <a:p>
            <a:pPr marR="0" lvl="0" indent="0" algn="ctr" fontAlgn="auto" hangingPunct="0">
              <a:lnSpc>
                <a:spcPct val="100000"/>
              </a:lnSpc>
              <a:spcBef>
                <a:spcPts val="0"/>
              </a:spcBef>
              <a:spcAft>
                <a:spcPts val="0"/>
              </a:spcAft>
              <a:buClrTx/>
              <a:buSzTx/>
              <a:buFontTx/>
              <a:buNone/>
              <a:tabLst/>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7" name="Figure">
            <a:extLst>
              <a:ext uri="{FF2B5EF4-FFF2-40B4-BE49-F238E27FC236}">
                <a16:creationId xmlns:a16="http://schemas.microsoft.com/office/drawing/2014/main" id="{32317ACE-FB5E-4BD1-929E-5C77F188678A}"/>
              </a:ext>
            </a:extLst>
          </p:cNvPr>
          <p:cNvSpPr/>
          <p:nvPr userDrawn="1"/>
        </p:nvSpPr>
        <p:spPr>
          <a:xfrm>
            <a:off x="8753790" y="1118392"/>
            <a:ext cx="722749" cy="46830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alpha val="80000"/>
            </a:schemeClr>
          </a:solidFill>
          <a:ln w="12700">
            <a:miter lim="400000"/>
          </a:ln>
        </p:spPr>
        <p:txBody>
          <a:bodyPr lIns="28575" tIns="28575" rIns="28575" bIns="28575"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Tree>
    <p:extLst>
      <p:ext uri="{BB962C8B-B14F-4D97-AF65-F5344CB8AC3E}">
        <p14:creationId xmlns:p14="http://schemas.microsoft.com/office/powerpoint/2010/main" val="32320958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2 w Photo">
    <p:bg>
      <p:bgPr>
        <a:solidFill>
          <a:schemeClr val="accent1"/>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AA9099B8-BC83-41D8-8960-1B3250B51F8C}"/>
              </a:ext>
            </a:extLst>
          </p:cNvPr>
          <p:cNvSpPr/>
          <p:nvPr userDrawn="1"/>
        </p:nvSpPr>
        <p:spPr>
          <a:xfrm>
            <a:off x="2896902" y="918140"/>
            <a:ext cx="5741284" cy="4225361"/>
          </a:xfrm>
          <a:custGeom>
            <a:avLst/>
            <a:gdLst>
              <a:gd name="connsiteX0" fmla="*/ 2603877 w 5207842"/>
              <a:gd name="connsiteY0" fmla="*/ 4 h 5633814"/>
              <a:gd name="connsiteX1" fmla="*/ 5170025 w 5207842"/>
              <a:gd name="connsiteY1" fmla="*/ 2257595 h 5633814"/>
              <a:gd name="connsiteX2" fmla="*/ 4764420 w 5207842"/>
              <a:gd name="connsiteY2" fmla="*/ 5567399 h 5633814"/>
              <a:gd name="connsiteX3" fmla="*/ 4730527 w 5207842"/>
              <a:gd name="connsiteY3" fmla="*/ 5633814 h 5633814"/>
              <a:gd name="connsiteX4" fmla="*/ 1843836 w 5207842"/>
              <a:gd name="connsiteY4" fmla="*/ 5633814 h 5633814"/>
              <a:gd name="connsiteX5" fmla="*/ 1652019 w 5207842"/>
              <a:gd name="connsiteY5" fmla="*/ 5466042 h 5633814"/>
              <a:gd name="connsiteX6" fmla="*/ 12712 w 5207842"/>
              <a:gd name="connsiteY6" fmla="*/ 2776623 h 5633814"/>
              <a:gd name="connsiteX7" fmla="*/ 2338940 w 5207842"/>
              <a:gd name="connsiteY7" fmla="*/ 13557 h 5633814"/>
              <a:gd name="connsiteX8" fmla="*/ 2603877 w 5207842"/>
              <a:gd name="connsiteY8" fmla="*/ 4 h 5633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07842" h="5633814">
                <a:moveTo>
                  <a:pt x="2603877" y="4"/>
                </a:moveTo>
                <a:cubicBezTo>
                  <a:pt x="3917085" y="-2412"/>
                  <a:pt x="5040256" y="961385"/>
                  <a:pt x="5170025" y="2257595"/>
                </a:cubicBezTo>
                <a:cubicBezTo>
                  <a:pt x="5260699" y="3164941"/>
                  <a:pt x="5211445" y="4628154"/>
                  <a:pt x="4764420" y="5567399"/>
                </a:cubicBezTo>
                <a:lnTo>
                  <a:pt x="4730527" y="5633814"/>
                </a:lnTo>
                <a:lnTo>
                  <a:pt x="1843836" y="5633814"/>
                </a:lnTo>
                <a:lnTo>
                  <a:pt x="1652019" y="5466042"/>
                </a:lnTo>
                <a:cubicBezTo>
                  <a:pt x="796046" y="4666985"/>
                  <a:pt x="90432" y="3554524"/>
                  <a:pt x="12712" y="2776623"/>
                </a:cubicBezTo>
                <a:cubicBezTo>
                  <a:pt x="-127974" y="1394000"/>
                  <a:pt x="915217" y="156867"/>
                  <a:pt x="2338940" y="13557"/>
                </a:cubicBezTo>
                <a:cubicBezTo>
                  <a:pt x="2427938" y="4620"/>
                  <a:pt x="2516330" y="165"/>
                  <a:pt x="2603877" y="4"/>
                </a:cubicBezTo>
                <a:close/>
              </a:path>
            </a:pathLst>
          </a:custGeom>
          <a:solidFill>
            <a:schemeClr val="accent6"/>
          </a:solidFill>
          <a:ln w="12700">
            <a:miter lim="400000"/>
          </a:ln>
        </p:spPr>
        <p:txBody>
          <a:bodyPr wrap="square" lIns="28575" tIns="28575" rIns="28575" bIns="28575" anchor="ctr">
            <a:noAutofit/>
          </a:bodyP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8" name="Freeform: Shape 37">
            <a:extLst>
              <a:ext uri="{FF2B5EF4-FFF2-40B4-BE49-F238E27FC236}">
                <a16:creationId xmlns:a16="http://schemas.microsoft.com/office/drawing/2014/main" id="{626C51BB-701F-461F-9F32-9F76FD688F3D}"/>
              </a:ext>
            </a:extLst>
          </p:cNvPr>
          <p:cNvSpPr/>
          <p:nvPr userDrawn="1"/>
        </p:nvSpPr>
        <p:spPr>
          <a:xfrm>
            <a:off x="1773763" y="1700624"/>
            <a:ext cx="8306864" cy="3442877"/>
          </a:xfrm>
          <a:custGeom>
            <a:avLst/>
            <a:gdLst>
              <a:gd name="connsiteX0" fmla="*/ 5239714 w 7535045"/>
              <a:gd name="connsiteY0" fmla="*/ 1052 h 4590502"/>
              <a:gd name="connsiteX1" fmla="*/ 7497992 w 7535045"/>
              <a:gd name="connsiteY1" fmla="*/ 1104988 h 4590502"/>
              <a:gd name="connsiteX2" fmla="*/ 7535045 w 7535045"/>
              <a:gd name="connsiteY2" fmla="*/ 1186382 h 4590502"/>
              <a:gd name="connsiteX3" fmla="*/ 7535045 w 7535045"/>
              <a:gd name="connsiteY3" fmla="*/ 2862014 h 4590502"/>
              <a:gd name="connsiteX4" fmla="*/ 7496224 w 7535045"/>
              <a:gd name="connsiteY4" fmla="*/ 2956634 h 4590502"/>
              <a:gd name="connsiteX5" fmla="*/ 5921203 w 7535045"/>
              <a:gd name="connsiteY5" fmla="*/ 4479326 h 4590502"/>
              <a:gd name="connsiteX6" fmla="*/ 5700631 w 7535045"/>
              <a:gd name="connsiteY6" fmla="*/ 4590502 h 4590502"/>
              <a:gd name="connsiteX7" fmla="*/ 403214 w 7535045"/>
              <a:gd name="connsiteY7" fmla="*/ 4590502 h 4590502"/>
              <a:gd name="connsiteX8" fmla="*/ 318622 w 7535045"/>
              <a:gd name="connsiteY8" fmla="*/ 4518246 h 4590502"/>
              <a:gd name="connsiteX9" fmla="*/ 96423 w 7535045"/>
              <a:gd name="connsiteY9" fmla="*/ 4208950 h 4590502"/>
              <a:gd name="connsiteX10" fmla="*/ 3441815 w 7535045"/>
              <a:gd name="connsiteY10" fmla="*/ 317993 h 4590502"/>
              <a:gd name="connsiteX11" fmla="*/ 5239714 w 7535045"/>
              <a:gd name="connsiteY11" fmla="*/ 1052 h 459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35045" h="4590502">
                <a:moveTo>
                  <a:pt x="5239714" y="1052"/>
                </a:moveTo>
                <a:cubicBezTo>
                  <a:pt x="6572371" y="-27908"/>
                  <a:pt x="7215683" y="546491"/>
                  <a:pt x="7497992" y="1104988"/>
                </a:cubicBezTo>
                <a:lnTo>
                  <a:pt x="7535045" y="1186382"/>
                </a:lnTo>
                <a:lnTo>
                  <a:pt x="7535045" y="2862014"/>
                </a:lnTo>
                <a:lnTo>
                  <a:pt x="7496224" y="2956634"/>
                </a:lnTo>
                <a:cubicBezTo>
                  <a:pt x="7193799" y="3605441"/>
                  <a:pt x="6594675" y="4112432"/>
                  <a:pt x="5921203" y="4479326"/>
                </a:cubicBezTo>
                <a:lnTo>
                  <a:pt x="5700631" y="4590502"/>
                </a:lnTo>
                <a:lnTo>
                  <a:pt x="403214" y="4590502"/>
                </a:lnTo>
                <a:lnTo>
                  <a:pt x="318622" y="4518246"/>
                </a:lnTo>
                <a:cubicBezTo>
                  <a:pt x="223827" y="4424517"/>
                  <a:pt x="148584" y="4321454"/>
                  <a:pt x="96423" y="4208950"/>
                </a:cubicBezTo>
                <a:cubicBezTo>
                  <a:pt x="-480938" y="2966792"/>
                  <a:pt x="1648770" y="854030"/>
                  <a:pt x="3441815" y="317993"/>
                </a:cubicBezTo>
                <a:cubicBezTo>
                  <a:pt x="4148584" y="106770"/>
                  <a:pt x="4742189" y="11864"/>
                  <a:pt x="5239714" y="1052"/>
                </a:cubicBezTo>
                <a:close/>
              </a:path>
            </a:pathLst>
          </a:custGeom>
          <a:solidFill>
            <a:srgbClr val="8DB1C4">
              <a:alpha val="80000"/>
            </a:srgbClr>
          </a:solidFill>
          <a:ln w="12700">
            <a:miter lim="400000"/>
          </a:ln>
        </p:spPr>
        <p:txBody>
          <a:bodyPr wrap="square" lIns="28575" tIns="28575" rIns="28575" bIns="28575" anchor="ctr">
            <a:noAutofit/>
          </a:bodyP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8" name="Figure">
            <a:extLst>
              <a:ext uri="{FF2B5EF4-FFF2-40B4-BE49-F238E27FC236}">
                <a16:creationId xmlns:a16="http://schemas.microsoft.com/office/drawing/2014/main" id="{4676B7C6-E6FF-4568-BD8C-71C3B2730C57}"/>
              </a:ext>
            </a:extLst>
          </p:cNvPr>
          <p:cNvSpPr/>
          <p:nvPr userDrawn="1"/>
        </p:nvSpPr>
        <p:spPr>
          <a:xfrm>
            <a:off x="570390" y="3701906"/>
            <a:ext cx="1046952" cy="725681"/>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bg2">
              <a:alpha val="15000"/>
            </a:schemeClr>
          </a:solidFill>
          <a:ln w="12700">
            <a:miter lim="400000"/>
          </a:ln>
        </p:spPr>
        <p:txBody>
          <a:bodyPr lIns="28575" tIns="28575" rIns="28575" bIns="28575" anchor="ctr"/>
          <a:lstStyle/>
          <a:p>
            <a:pPr marR="0" lvl="0" indent="0" algn="ctr" fontAlgn="auto" hangingPunct="0">
              <a:lnSpc>
                <a:spcPct val="100000"/>
              </a:lnSpc>
              <a:spcBef>
                <a:spcPts val="0"/>
              </a:spcBef>
              <a:spcAft>
                <a:spcPts val="0"/>
              </a:spcAft>
              <a:buClrTx/>
              <a:buSzTx/>
              <a:buFontTx/>
              <a:buNone/>
              <a:tabLst/>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9" name="Figure">
            <a:extLst>
              <a:ext uri="{FF2B5EF4-FFF2-40B4-BE49-F238E27FC236}">
                <a16:creationId xmlns:a16="http://schemas.microsoft.com/office/drawing/2014/main" id="{F6536B3B-36A2-4A00-9B5F-B84F83D2F3FC}"/>
              </a:ext>
            </a:extLst>
          </p:cNvPr>
          <p:cNvSpPr/>
          <p:nvPr userDrawn="1"/>
        </p:nvSpPr>
        <p:spPr>
          <a:xfrm>
            <a:off x="8753790" y="1118392"/>
            <a:ext cx="722749" cy="46830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alpha val="80000"/>
            </a:schemeClr>
          </a:solidFill>
          <a:ln w="12700">
            <a:miter lim="400000"/>
          </a:ln>
        </p:spPr>
        <p:txBody>
          <a:bodyPr lIns="28575" tIns="28575" rIns="28575" bIns="28575"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 name="Title 1">
            <a:extLst>
              <a:ext uri="{FF2B5EF4-FFF2-40B4-BE49-F238E27FC236}">
                <a16:creationId xmlns:a16="http://schemas.microsoft.com/office/drawing/2014/main" id="{8B0A99D1-0EB2-4F85-B3D4-6C023514AE78}"/>
              </a:ext>
            </a:extLst>
          </p:cNvPr>
          <p:cNvSpPr>
            <a:spLocks noGrp="1"/>
          </p:cNvSpPr>
          <p:nvPr userDrawn="1">
            <p:ph type="title"/>
          </p:nvPr>
        </p:nvSpPr>
        <p:spPr>
          <a:xfrm>
            <a:off x="687793" y="32818"/>
            <a:ext cx="8694539" cy="898265"/>
          </a:xfrm>
        </p:spPr>
        <p:txBody>
          <a:bodyPr anchor="b"/>
          <a:lstStyle>
            <a:lvl1pPr>
              <a:defRPr sz="3375">
                <a:solidFill>
                  <a:schemeClr val="accent4"/>
                </a:solidFill>
              </a:defRPr>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userDrawn="1">
            <p:ph type="body" idx="1"/>
          </p:nvPr>
        </p:nvSpPr>
        <p:spPr>
          <a:xfrm>
            <a:off x="687793" y="951323"/>
            <a:ext cx="8694539" cy="1125140"/>
          </a:xfrm>
        </p:spPr>
        <p:txBody>
          <a:bodyPr>
            <a:normAutofit/>
          </a:bodyPr>
          <a:lstStyle>
            <a:lvl1pPr marL="0" indent="0">
              <a:buNone/>
              <a:defRPr sz="1500">
                <a:solidFill>
                  <a:schemeClr val="bg1">
                    <a:lumMod val="8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userDrawn="1">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userDrawn="1">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userDrawn="1">
            <p:ph type="sldNum" sz="quarter" idx="12"/>
          </p:nvPr>
        </p:nvSpPr>
        <p:spPr/>
        <p:txBody>
          <a:bodyPr/>
          <a:lstStyle/>
          <a:p>
            <a:fld id="{D325CB3F-26C9-44D7-A7CB-40F86C5CE4B1}" type="slidenum">
              <a:rPr lang="en-US" smtClean="0"/>
              <a:t>‹#›</a:t>
            </a:fld>
            <a:endParaRPr lang="en-US"/>
          </a:p>
        </p:txBody>
      </p:sp>
      <p:sp>
        <p:nvSpPr>
          <p:cNvPr id="36" name="Picture Placeholder 35">
            <a:extLst>
              <a:ext uri="{FF2B5EF4-FFF2-40B4-BE49-F238E27FC236}">
                <a16:creationId xmlns:a16="http://schemas.microsoft.com/office/drawing/2014/main" id="{503B6CA4-DD77-4137-947D-186758031F20}"/>
              </a:ext>
            </a:extLst>
          </p:cNvPr>
          <p:cNvSpPr>
            <a:spLocks noGrp="1"/>
          </p:cNvSpPr>
          <p:nvPr>
            <p:ph type="pic" sz="quarter" idx="13"/>
          </p:nvPr>
        </p:nvSpPr>
        <p:spPr>
          <a:xfrm>
            <a:off x="1105253" y="1409444"/>
            <a:ext cx="8367931" cy="3734057"/>
          </a:xfrm>
          <a:custGeom>
            <a:avLst/>
            <a:gdLst>
              <a:gd name="connsiteX0" fmla="*/ 6341668 w 7590438"/>
              <a:gd name="connsiteY0" fmla="*/ 995 h 4978742"/>
              <a:gd name="connsiteX1" fmla="*/ 7590438 w 7590438"/>
              <a:gd name="connsiteY1" fmla="*/ 1946721 h 4978742"/>
              <a:gd name="connsiteX2" fmla="*/ 5527381 w 7590438"/>
              <a:gd name="connsiteY2" fmla="*/ 4927892 h 4978742"/>
              <a:gd name="connsiteX3" fmla="*/ 5417570 w 7590438"/>
              <a:gd name="connsiteY3" fmla="*/ 4978742 h 4978742"/>
              <a:gd name="connsiteX4" fmla="*/ 3171207 w 7590438"/>
              <a:gd name="connsiteY4" fmla="*/ 4978742 h 4978742"/>
              <a:gd name="connsiteX5" fmla="*/ 3031432 w 7590438"/>
              <a:gd name="connsiteY5" fmla="*/ 4927892 h 4978742"/>
              <a:gd name="connsiteX6" fmla="*/ 0 w 7590438"/>
              <a:gd name="connsiteY6" fmla="*/ 1946721 h 4978742"/>
              <a:gd name="connsiteX7" fmla="*/ 4640710 w 7590438"/>
              <a:gd name="connsiteY7" fmla="*/ 508161 h 4978742"/>
              <a:gd name="connsiteX8" fmla="*/ 6341668 w 7590438"/>
              <a:gd name="connsiteY8" fmla="*/ 995 h 497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0438" h="4978742">
                <a:moveTo>
                  <a:pt x="6341668" y="995"/>
                </a:moveTo>
                <a:cubicBezTo>
                  <a:pt x="7280836" y="33741"/>
                  <a:pt x="7590438" y="870992"/>
                  <a:pt x="7590438" y="1946721"/>
                </a:cubicBezTo>
                <a:cubicBezTo>
                  <a:pt x="7590438" y="3120244"/>
                  <a:pt x="6651715" y="4374240"/>
                  <a:pt x="5527381" y="4927892"/>
                </a:cubicBezTo>
                <a:lnTo>
                  <a:pt x="5417570" y="4978742"/>
                </a:lnTo>
                <a:lnTo>
                  <a:pt x="3171207" y="4978742"/>
                </a:lnTo>
                <a:lnTo>
                  <a:pt x="3031432" y="4927892"/>
                </a:lnTo>
                <a:cubicBezTo>
                  <a:pt x="1584307" y="4374240"/>
                  <a:pt x="0" y="3120244"/>
                  <a:pt x="0" y="1946721"/>
                </a:cubicBezTo>
                <a:cubicBezTo>
                  <a:pt x="0" y="382025"/>
                  <a:pt x="3262834" y="1223756"/>
                  <a:pt x="4640710" y="508161"/>
                </a:cubicBezTo>
                <a:cubicBezTo>
                  <a:pt x="5357804" y="137447"/>
                  <a:pt x="5914774" y="-13889"/>
                  <a:pt x="6341668" y="995"/>
                </a:cubicBezTo>
                <a:close/>
              </a:path>
            </a:pathLst>
          </a:custGeom>
          <a:solidFill>
            <a:schemeClr val="accent3"/>
          </a:solidFill>
        </p:spPr>
        <p:txBody>
          <a:bodyPr vert="horz" wrap="square" lIns="91440" tIns="1645920" rIns="91440" bIns="45720" rtlCol="0" anchor="t">
            <a:noAutofit/>
          </a:bodyPr>
          <a:lstStyle>
            <a:lvl1pPr>
              <a:defRPr lang="en-US" sz="2100"/>
            </a:lvl1pPr>
          </a:lstStyle>
          <a:p>
            <a:pPr marL="171450" lvl="0" indent="-171450" algn="ctr" defTabSz="685800">
              <a:spcBef>
                <a:spcPts val="750"/>
              </a:spcBef>
              <a:spcAft>
                <a:spcPts val="900"/>
              </a:spcAft>
            </a:pPr>
            <a:endParaRPr lang="en-US"/>
          </a:p>
        </p:txBody>
      </p:sp>
    </p:spTree>
    <p:extLst>
      <p:ext uri="{BB962C8B-B14F-4D97-AF65-F5344CB8AC3E}">
        <p14:creationId xmlns:p14="http://schemas.microsoft.com/office/powerpoint/2010/main" val="2102599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2 w Photo (bis)">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687793" y="304433"/>
            <a:ext cx="8694539" cy="898265"/>
          </a:xfrm>
        </p:spPr>
        <p:txBody>
          <a:bodyPr anchor="b"/>
          <a:lstStyle>
            <a:lvl1pPr>
              <a:defRPr sz="3375">
                <a:solidFill>
                  <a:schemeClr val="accent4"/>
                </a:solidFill>
              </a:defRPr>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687793" y="1222939"/>
            <a:ext cx="8694539" cy="1125140"/>
          </a:xfrm>
        </p:spPr>
        <p:txBody>
          <a:bodyPr>
            <a:normAutofit/>
          </a:bodyPr>
          <a:lstStyle>
            <a:lvl1pPr marL="0" indent="0">
              <a:buNone/>
              <a:defRPr sz="1500">
                <a:solidFill>
                  <a:schemeClr val="bg1">
                    <a:lumMod val="8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7" name="Freeform: Shape 26">
            <a:extLst>
              <a:ext uri="{FF2B5EF4-FFF2-40B4-BE49-F238E27FC236}">
                <a16:creationId xmlns:a16="http://schemas.microsoft.com/office/drawing/2014/main" id="{00DC61FD-979C-49D8-8EC8-0414A39C8BCD}"/>
              </a:ext>
            </a:extLst>
          </p:cNvPr>
          <p:cNvSpPr/>
          <p:nvPr userDrawn="1"/>
        </p:nvSpPr>
        <p:spPr>
          <a:xfrm>
            <a:off x="2896902" y="918140"/>
            <a:ext cx="5741284" cy="4225361"/>
          </a:xfrm>
          <a:custGeom>
            <a:avLst/>
            <a:gdLst>
              <a:gd name="connsiteX0" fmla="*/ 2603877 w 5207842"/>
              <a:gd name="connsiteY0" fmla="*/ 4 h 5633814"/>
              <a:gd name="connsiteX1" fmla="*/ 5170025 w 5207842"/>
              <a:gd name="connsiteY1" fmla="*/ 2257595 h 5633814"/>
              <a:gd name="connsiteX2" fmla="*/ 4764420 w 5207842"/>
              <a:gd name="connsiteY2" fmla="*/ 5567399 h 5633814"/>
              <a:gd name="connsiteX3" fmla="*/ 4730527 w 5207842"/>
              <a:gd name="connsiteY3" fmla="*/ 5633814 h 5633814"/>
              <a:gd name="connsiteX4" fmla="*/ 1843836 w 5207842"/>
              <a:gd name="connsiteY4" fmla="*/ 5633814 h 5633814"/>
              <a:gd name="connsiteX5" fmla="*/ 1652019 w 5207842"/>
              <a:gd name="connsiteY5" fmla="*/ 5466042 h 5633814"/>
              <a:gd name="connsiteX6" fmla="*/ 12712 w 5207842"/>
              <a:gd name="connsiteY6" fmla="*/ 2776623 h 5633814"/>
              <a:gd name="connsiteX7" fmla="*/ 2338940 w 5207842"/>
              <a:gd name="connsiteY7" fmla="*/ 13557 h 5633814"/>
              <a:gd name="connsiteX8" fmla="*/ 2603877 w 5207842"/>
              <a:gd name="connsiteY8" fmla="*/ 4 h 5633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07842" h="5633814">
                <a:moveTo>
                  <a:pt x="2603877" y="4"/>
                </a:moveTo>
                <a:cubicBezTo>
                  <a:pt x="3917085" y="-2412"/>
                  <a:pt x="5040256" y="961385"/>
                  <a:pt x="5170025" y="2257595"/>
                </a:cubicBezTo>
                <a:cubicBezTo>
                  <a:pt x="5260699" y="3164941"/>
                  <a:pt x="5211445" y="4628154"/>
                  <a:pt x="4764420" y="5567399"/>
                </a:cubicBezTo>
                <a:lnTo>
                  <a:pt x="4730527" y="5633814"/>
                </a:lnTo>
                <a:lnTo>
                  <a:pt x="1843836" y="5633814"/>
                </a:lnTo>
                <a:lnTo>
                  <a:pt x="1652019" y="5466042"/>
                </a:lnTo>
                <a:cubicBezTo>
                  <a:pt x="796046" y="4666985"/>
                  <a:pt x="90432" y="3554524"/>
                  <a:pt x="12712" y="2776623"/>
                </a:cubicBezTo>
                <a:cubicBezTo>
                  <a:pt x="-127974" y="1394000"/>
                  <a:pt x="915217" y="156867"/>
                  <a:pt x="2338940" y="13557"/>
                </a:cubicBezTo>
                <a:cubicBezTo>
                  <a:pt x="2427938" y="4620"/>
                  <a:pt x="2516330" y="165"/>
                  <a:pt x="2603877" y="4"/>
                </a:cubicBezTo>
                <a:close/>
              </a:path>
            </a:pathLst>
          </a:custGeom>
          <a:solidFill>
            <a:schemeClr val="accent6"/>
          </a:solidFill>
          <a:ln w="12700">
            <a:miter lim="400000"/>
          </a:ln>
        </p:spPr>
        <p:txBody>
          <a:bodyPr wrap="square" lIns="28575" tIns="28575" rIns="28575" bIns="28575" anchor="ctr">
            <a:noAutofit/>
          </a:bodyP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1" name="Freeform: Shape 30">
            <a:extLst>
              <a:ext uri="{FF2B5EF4-FFF2-40B4-BE49-F238E27FC236}">
                <a16:creationId xmlns:a16="http://schemas.microsoft.com/office/drawing/2014/main" id="{AE851E1C-FE07-4902-AB63-0740ED44A82B}"/>
              </a:ext>
            </a:extLst>
          </p:cNvPr>
          <p:cNvSpPr/>
          <p:nvPr userDrawn="1"/>
        </p:nvSpPr>
        <p:spPr>
          <a:xfrm>
            <a:off x="1773763" y="1700624"/>
            <a:ext cx="8306864" cy="3442877"/>
          </a:xfrm>
          <a:custGeom>
            <a:avLst/>
            <a:gdLst>
              <a:gd name="connsiteX0" fmla="*/ 5239714 w 7535045"/>
              <a:gd name="connsiteY0" fmla="*/ 1052 h 4590502"/>
              <a:gd name="connsiteX1" fmla="*/ 7497992 w 7535045"/>
              <a:gd name="connsiteY1" fmla="*/ 1104987 h 4590502"/>
              <a:gd name="connsiteX2" fmla="*/ 7535045 w 7535045"/>
              <a:gd name="connsiteY2" fmla="*/ 1186382 h 4590502"/>
              <a:gd name="connsiteX3" fmla="*/ 7535045 w 7535045"/>
              <a:gd name="connsiteY3" fmla="*/ 2862014 h 4590502"/>
              <a:gd name="connsiteX4" fmla="*/ 7496224 w 7535045"/>
              <a:gd name="connsiteY4" fmla="*/ 2956634 h 4590502"/>
              <a:gd name="connsiteX5" fmla="*/ 5921203 w 7535045"/>
              <a:gd name="connsiteY5" fmla="*/ 4479326 h 4590502"/>
              <a:gd name="connsiteX6" fmla="*/ 5700631 w 7535045"/>
              <a:gd name="connsiteY6" fmla="*/ 4590502 h 4590502"/>
              <a:gd name="connsiteX7" fmla="*/ 403214 w 7535045"/>
              <a:gd name="connsiteY7" fmla="*/ 4590502 h 4590502"/>
              <a:gd name="connsiteX8" fmla="*/ 318622 w 7535045"/>
              <a:gd name="connsiteY8" fmla="*/ 4518246 h 4590502"/>
              <a:gd name="connsiteX9" fmla="*/ 96423 w 7535045"/>
              <a:gd name="connsiteY9" fmla="*/ 4208950 h 4590502"/>
              <a:gd name="connsiteX10" fmla="*/ 3441815 w 7535045"/>
              <a:gd name="connsiteY10" fmla="*/ 317993 h 4590502"/>
              <a:gd name="connsiteX11" fmla="*/ 5239714 w 7535045"/>
              <a:gd name="connsiteY11" fmla="*/ 1052 h 459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35045" h="4590502">
                <a:moveTo>
                  <a:pt x="5239714" y="1052"/>
                </a:moveTo>
                <a:cubicBezTo>
                  <a:pt x="6572370" y="-27908"/>
                  <a:pt x="7215683" y="546491"/>
                  <a:pt x="7497992" y="1104987"/>
                </a:cubicBezTo>
                <a:lnTo>
                  <a:pt x="7535045" y="1186382"/>
                </a:lnTo>
                <a:lnTo>
                  <a:pt x="7535045" y="2862014"/>
                </a:lnTo>
                <a:lnTo>
                  <a:pt x="7496224" y="2956634"/>
                </a:lnTo>
                <a:cubicBezTo>
                  <a:pt x="7193799" y="3605441"/>
                  <a:pt x="6594675" y="4112432"/>
                  <a:pt x="5921203" y="4479326"/>
                </a:cubicBezTo>
                <a:lnTo>
                  <a:pt x="5700631" y="4590502"/>
                </a:lnTo>
                <a:lnTo>
                  <a:pt x="403214" y="4590502"/>
                </a:lnTo>
                <a:lnTo>
                  <a:pt x="318622" y="4518246"/>
                </a:lnTo>
                <a:cubicBezTo>
                  <a:pt x="223827" y="4424517"/>
                  <a:pt x="148584" y="4321454"/>
                  <a:pt x="96423" y="4208950"/>
                </a:cubicBezTo>
                <a:cubicBezTo>
                  <a:pt x="-480938" y="2966792"/>
                  <a:pt x="1648770" y="854030"/>
                  <a:pt x="3441815" y="317993"/>
                </a:cubicBezTo>
                <a:cubicBezTo>
                  <a:pt x="4148584" y="106770"/>
                  <a:pt x="4742189" y="11864"/>
                  <a:pt x="5239714" y="1052"/>
                </a:cubicBezTo>
                <a:close/>
              </a:path>
            </a:pathLst>
          </a:custGeom>
          <a:solidFill>
            <a:srgbClr val="8DB1C4">
              <a:alpha val="80000"/>
            </a:srgbClr>
          </a:solidFill>
          <a:ln w="12700">
            <a:miter lim="400000"/>
          </a:ln>
        </p:spPr>
        <p:txBody>
          <a:bodyPr wrap="square" lIns="28575" tIns="28575" rIns="28575" bIns="28575" anchor="ctr">
            <a:noAutofit/>
          </a:bodyP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 name="Figure">
            <a:extLst>
              <a:ext uri="{FF2B5EF4-FFF2-40B4-BE49-F238E27FC236}">
                <a16:creationId xmlns:a16="http://schemas.microsoft.com/office/drawing/2014/main" id="{089CEF4D-F0BB-4C65-98B7-96ACEADE2230}"/>
              </a:ext>
            </a:extLst>
          </p:cNvPr>
          <p:cNvSpPr/>
          <p:nvPr userDrawn="1"/>
        </p:nvSpPr>
        <p:spPr>
          <a:xfrm>
            <a:off x="570390" y="3701906"/>
            <a:ext cx="1046952" cy="725681"/>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bg2">
              <a:alpha val="15000"/>
            </a:schemeClr>
          </a:solidFill>
          <a:ln w="12700">
            <a:miter lim="400000"/>
          </a:ln>
        </p:spPr>
        <p:txBody>
          <a:bodyPr lIns="28575" tIns="28575" rIns="28575" bIns="28575" anchor="ctr"/>
          <a:lstStyle/>
          <a:p>
            <a:pPr marR="0" lvl="0" indent="0" algn="ctr" fontAlgn="auto" hangingPunct="0">
              <a:lnSpc>
                <a:spcPct val="100000"/>
              </a:lnSpc>
              <a:spcBef>
                <a:spcPts val="0"/>
              </a:spcBef>
              <a:spcAft>
                <a:spcPts val="0"/>
              </a:spcAft>
              <a:buClrTx/>
              <a:buSzTx/>
              <a:buFontTx/>
              <a:buNone/>
              <a:tabLst/>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 name="Figure">
            <a:extLst>
              <a:ext uri="{FF2B5EF4-FFF2-40B4-BE49-F238E27FC236}">
                <a16:creationId xmlns:a16="http://schemas.microsoft.com/office/drawing/2014/main" id="{84E9059E-DF0A-413A-BE8D-4A3C7D3C4992}"/>
              </a:ext>
            </a:extLst>
          </p:cNvPr>
          <p:cNvSpPr/>
          <p:nvPr userDrawn="1"/>
        </p:nvSpPr>
        <p:spPr>
          <a:xfrm>
            <a:off x="8753790" y="1118392"/>
            <a:ext cx="722749" cy="46830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alpha val="80000"/>
            </a:schemeClr>
          </a:solidFill>
          <a:ln w="12700">
            <a:miter lim="400000"/>
          </a:ln>
        </p:spPr>
        <p:txBody>
          <a:bodyPr lIns="28575" tIns="28575" rIns="28575" bIns="28575"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9" name="Picture Placeholder 28">
            <a:extLst>
              <a:ext uri="{FF2B5EF4-FFF2-40B4-BE49-F238E27FC236}">
                <a16:creationId xmlns:a16="http://schemas.microsoft.com/office/drawing/2014/main" id="{774065CF-E03F-47A0-BA69-8273B1F3FB02}"/>
              </a:ext>
            </a:extLst>
          </p:cNvPr>
          <p:cNvSpPr>
            <a:spLocks noGrp="1"/>
          </p:cNvSpPr>
          <p:nvPr>
            <p:ph type="pic" sz="quarter" idx="13"/>
          </p:nvPr>
        </p:nvSpPr>
        <p:spPr>
          <a:xfrm>
            <a:off x="1105253" y="1409444"/>
            <a:ext cx="8367931" cy="3734057"/>
          </a:xfrm>
          <a:custGeom>
            <a:avLst/>
            <a:gdLst>
              <a:gd name="connsiteX0" fmla="*/ 6341668 w 7590438"/>
              <a:gd name="connsiteY0" fmla="*/ 995 h 4978742"/>
              <a:gd name="connsiteX1" fmla="*/ 7590438 w 7590438"/>
              <a:gd name="connsiteY1" fmla="*/ 1946721 h 4978742"/>
              <a:gd name="connsiteX2" fmla="*/ 5527381 w 7590438"/>
              <a:gd name="connsiteY2" fmla="*/ 4927892 h 4978742"/>
              <a:gd name="connsiteX3" fmla="*/ 5417570 w 7590438"/>
              <a:gd name="connsiteY3" fmla="*/ 4978742 h 4978742"/>
              <a:gd name="connsiteX4" fmla="*/ 3171207 w 7590438"/>
              <a:gd name="connsiteY4" fmla="*/ 4978742 h 4978742"/>
              <a:gd name="connsiteX5" fmla="*/ 3031432 w 7590438"/>
              <a:gd name="connsiteY5" fmla="*/ 4927892 h 4978742"/>
              <a:gd name="connsiteX6" fmla="*/ 0 w 7590438"/>
              <a:gd name="connsiteY6" fmla="*/ 1946721 h 4978742"/>
              <a:gd name="connsiteX7" fmla="*/ 4640710 w 7590438"/>
              <a:gd name="connsiteY7" fmla="*/ 508161 h 4978742"/>
              <a:gd name="connsiteX8" fmla="*/ 6341668 w 7590438"/>
              <a:gd name="connsiteY8" fmla="*/ 995 h 497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0438" h="4978742">
                <a:moveTo>
                  <a:pt x="6341668" y="995"/>
                </a:moveTo>
                <a:cubicBezTo>
                  <a:pt x="7280836" y="33741"/>
                  <a:pt x="7590438" y="870992"/>
                  <a:pt x="7590438" y="1946721"/>
                </a:cubicBezTo>
                <a:cubicBezTo>
                  <a:pt x="7590438" y="3120244"/>
                  <a:pt x="6651715" y="4374240"/>
                  <a:pt x="5527381" y="4927892"/>
                </a:cubicBezTo>
                <a:lnTo>
                  <a:pt x="5417570" y="4978742"/>
                </a:lnTo>
                <a:lnTo>
                  <a:pt x="3171207" y="4978742"/>
                </a:lnTo>
                <a:lnTo>
                  <a:pt x="3031432" y="4927892"/>
                </a:lnTo>
                <a:cubicBezTo>
                  <a:pt x="1584307" y="4374240"/>
                  <a:pt x="0" y="3120244"/>
                  <a:pt x="0" y="1946721"/>
                </a:cubicBezTo>
                <a:cubicBezTo>
                  <a:pt x="0" y="382025"/>
                  <a:pt x="3262834" y="1223756"/>
                  <a:pt x="4640710" y="508161"/>
                </a:cubicBezTo>
                <a:cubicBezTo>
                  <a:pt x="5357804" y="137447"/>
                  <a:pt x="5914774" y="-13889"/>
                  <a:pt x="6341668" y="995"/>
                </a:cubicBezTo>
                <a:close/>
              </a:path>
            </a:pathLst>
          </a:custGeom>
          <a:solidFill>
            <a:schemeClr val="accent3"/>
          </a:solidFill>
        </p:spPr>
        <p:txBody>
          <a:bodyPr vert="horz" wrap="square" lIns="91440" tIns="1645920" rIns="91440" bIns="45720" rtlCol="0" anchor="t">
            <a:noAutofit/>
          </a:bodyPr>
          <a:lstStyle>
            <a:lvl1pPr>
              <a:defRPr lang="en-US" sz="2100"/>
            </a:lvl1pPr>
          </a:lstStyle>
          <a:p>
            <a:pPr marL="171450" lvl="0" indent="-171450" algn="ctr" defTabSz="685800">
              <a:spcBef>
                <a:spcPts val="750"/>
              </a:spcBef>
              <a:spcAft>
                <a:spcPts val="900"/>
              </a:spcAft>
            </a:pPr>
            <a:endParaRPr lang="en-US"/>
          </a:p>
        </p:txBody>
      </p:sp>
    </p:spTree>
    <p:extLst>
      <p:ext uri="{BB962C8B-B14F-4D97-AF65-F5344CB8AC3E}">
        <p14:creationId xmlns:p14="http://schemas.microsoft.com/office/powerpoint/2010/main" val="32361780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2BC6E09C-1B3F-41EF-B8FF-9238FF1C5ACA}"/>
              </a:ext>
            </a:extLst>
          </p:cNvPr>
          <p:cNvSpPr/>
          <p:nvPr userDrawn="1"/>
        </p:nvSpPr>
        <p:spPr>
          <a:xfrm>
            <a:off x="186410" y="788226"/>
            <a:ext cx="9894215" cy="4355275"/>
          </a:xfrm>
          <a:custGeom>
            <a:avLst/>
            <a:gdLst>
              <a:gd name="connsiteX0" fmla="*/ 7194434 w 8974910"/>
              <a:gd name="connsiteY0" fmla="*/ 705 h 5807033"/>
              <a:gd name="connsiteX1" fmla="*/ 8881036 w 8974910"/>
              <a:gd name="connsiteY1" fmla="*/ 375319 h 5807033"/>
              <a:gd name="connsiteX2" fmla="*/ 8974910 w 8974910"/>
              <a:gd name="connsiteY2" fmla="*/ 426432 h 5807033"/>
              <a:gd name="connsiteX3" fmla="*/ 8974910 w 8974910"/>
              <a:gd name="connsiteY3" fmla="*/ 5220352 h 5807033"/>
              <a:gd name="connsiteX4" fmla="*/ 8963281 w 8974910"/>
              <a:gd name="connsiteY4" fmla="*/ 5230884 h 5807033"/>
              <a:gd name="connsiteX5" fmla="*/ 8306503 w 8974910"/>
              <a:gd name="connsiteY5" fmla="*/ 5715951 h 5807033"/>
              <a:gd name="connsiteX6" fmla="*/ 8152171 w 8974910"/>
              <a:gd name="connsiteY6" fmla="*/ 5807033 h 5807033"/>
              <a:gd name="connsiteX7" fmla="*/ 246528 w 8974910"/>
              <a:gd name="connsiteY7" fmla="*/ 5807033 h 5807033"/>
              <a:gd name="connsiteX8" fmla="*/ 186184 w 8974910"/>
              <a:gd name="connsiteY8" fmla="*/ 5714765 h 5807033"/>
              <a:gd name="connsiteX9" fmla="*/ 128400 w 8974910"/>
              <a:gd name="connsiteY9" fmla="*/ 5604760 h 5807033"/>
              <a:gd name="connsiteX10" fmla="*/ 4583223 w 8974910"/>
              <a:gd name="connsiteY10" fmla="*/ 423448 h 5807033"/>
              <a:gd name="connsiteX11" fmla="*/ 6977357 w 8974910"/>
              <a:gd name="connsiteY11" fmla="*/ 1400 h 5807033"/>
              <a:gd name="connsiteX12" fmla="*/ 7194434 w 8974910"/>
              <a:gd name="connsiteY12" fmla="*/ 705 h 580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74910" h="5807033">
                <a:moveTo>
                  <a:pt x="7194434" y="705"/>
                </a:moveTo>
                <a:cubicBezTo>
                  <a:pt x="7902295" y="11938"/>
                  <a:pt x="8453953" y="156693"/>
                  <a:pt x="8881036" y="375319"/>
                </a:cubicBezTo>
                <a:lnTo>
                  <a:pt x="8974910" y="426432"/>
                </a:lnTo>
                <a:lnTo>
                  <a:pt x="8974910" y="5220352"/>
                </a:lnTo>
                <a:lnTo>
                  <a:pt x="8963281" y="5230884"/>
                </a:lnTo>
                <a:cubicBezTo>
                  <a:pt x="8758911" y="5406230"/>
                  <a:pt x="8538043" y="5567904"/>
                  <a:pt x="8306503" y="5715951"/>
                </a:cubicBezTo>
                <a:lnTo>
                  <a:pt x="8152171" y="5807033"/>
                </a:lnTo>
                <a:lnTo>
                  <a:pt x="246528" y="5807033"/>
                </a:lnTo>
                <a:lnTo>
                  <a:pt x="186184" y="5714765"/>
                </a:lnTo>
                <a:cubicBezTo>
                  <a:pt x="165051" y="5678881"/>
                  <a:pt x="145765" y="5642213"/>
                  <a:pt x="128400" y="5604760"/>
                </a:cubicBezTo>
                <a:cubicBezTo>
                  <a:pt x="-640431" y="3950666"/>
                  <a:pt x="2195551" y="1137250"/>
                  <a:pt x="4583223" y="423448"/>
                </a:cubicBezTo>
                <a:cubicBezTo>
                  <a:pt x="5524377" y="142177"/>
                  <a:pt x="6314838" y="15797"/>
                  <a:pt x="6977357" y="1400"/>
                </a:cubicBezTo>
                <a:cubicBezTo>
                  <a:pt x="7051299" y="-207"/>
                  <a:pt x="7123647" y="-419"/>
                  <a:pt x="7194434" y="705"/>
                </a:cubicBezTo>
                <a:close/>
              </a:path>
            </a:pathLst>
          </a:custGeom>
          <a:solidFill>
            <a:srgbClr val="8DB1C4"/>
          </a:solidFill>
          <a:ln w="12700">
            <a:miter lim="400000"/>
          </a:ln>
        </p:spPr>
        <p:txBody>
          <a:bodyPr wrap="square" lIns="28575" tIns="28575" rIns="28575" bIns="28575" anchor="ctr">
            <a:noAutofit/>
          </a:bodyP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9" name="Freeform: Shape 38">
            <a:extLst>
              <a:ext uri="{FF2B5EF4-FFF2-40B4-BE49-F238E27FC236}">
                <a16:creationId xmlns:a16="http://schemas.microsoft.com/office/drawing/2014/main" id="{048DE288-DF42-48FB-8914-2D6F43EDE8AA}"/>
              </a:ext>
            </a:extLst>
          </p:cNvPr>
          <p:cNvSpPr/>
          <p:nvPr userDrawn="1"/>
        </p:nvSpPr>
        <p:spPr>
          <a:xfrm>
            <a:off x="2" y="400482"/>
            <a:ext cx="10080626" cy="4743018"/>
          </a:xfrm>
          <a:custGeom>
            <a:avLst/>
            <a:gdLst>
              <a:gd name="connsiteX0" fmla="*/ 7806349 w 9144001"/>
              <a:gd name="connsiteY0" fmla="*/ 1324 h 6324024"/>
              <a:gd name="connsiteX1" fmla="*/ 9106782 w 9144001"/>
              <a:gd name="connsiteY1" fmla="*/ 775992 h 6324024"/>
              <a:gd name="connsiteX2" fmla="*/ 9144001 w 9144001"/>
              <a:gd name="connsiteY2" fmla="*/ 851077 h 6324024"/>
              <a:gd name="connsiteX3" fmla="*/ 9144001 w 9144001"/>
              <a:gd name="connsiteY3" fmla="*/ 4028565 h 6324024"/>
              <a:gd name="connsiteX4" fmla="*/ 9100919 w 9144001"/>
              <a:gd name="connsiteY4" fmla="*/ 4128469 h 6324024"/>
              <a:gd name="connsiteX5" fmla="*/ 7269925 w 9144001"/>
              <a:gd name="connsiteY5" fmla="*/ 6243966 h 6324024"/>
              <a:gd name="connsiteX6" fmla="*/ 7145095 w 9144001"/>
              <a:gd name="connsiteY6" fmla="*/ 6324024 h 6324024"/>
              <a:gd name="connsiteX7" fmla="*/ 2840405 w 9144001"/>
              <a:gd name="connsiteY7" fmla="*/ 6324024 h 6324024"/>
              <a:gd name="connsiteX8" fmla="*/ 2671618 w 9144001"/>
              <a:gd name="connsiteY8" fmla="*/ 6243966 h 6324024"/>
              <a:gd name="connsiteX9" fmla="*/ 160501 w 9144001"/>
              <a:gd name="connsiteY9" fmla="*/ 4375751 h 6324024"/>
              <a:gd name="connsiteX10" fmla="*/ 0 w 9144001"/>
              <a:gd name="connsiteY10" fmla="*/ 4175762 h 6324024"/>
              <a:gd name="connsiteX11" fmla="*/ 0 w 9144001"/>
              <a:gd name="connsiteY11" fmla="*/ 1584310 h 6324024"/>
              <a:gd name="connsiteX12" fmla="*/ 69156 w 9144001"/>
              <a:gd name="connsiteY12" fmla="*/ 1547978 h 6324024"/>
              <a:gd name="connsiteX13" fmla="*/ 5541303 w 9144001"/>
              <a:gd name="connsiteY13" fmla="*/ 676681 h 6324024"/>
              <a:gd name="connsiteX14" fmla="*/ 7806349 w 9144001"/>
              <a:gd name="connsiteY14" fmla="*/ 1324 h 632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1" h="6324024">
                <a:moveTo>
                  <a:pt x="7806349" y="1324"/>
                </a:moveTo>
                <a:cubicBezTo>
                  <a:pt x="8431661" y="23127"/>
                  <a:pt x="8847385" y="312755"/>
                  <a:pt x="9106782" y="775992"/>
                </a:cubicBezTo>
                <a:lnTo>
                  <a:pt x="9144001" y="851077"/>
                </a:lnTo>
                <a:lnTo>
                  <a:pt x="9144001" y="4028565"/>
                </a:lnTo>
                <a:lnTo>
                  <a:pt x="9100919" y="4128469"/>
                </a:lnTo>
                <a:cubicBezTo>
                  <a:pt x="8711348" y="4960307"/>
                  <a:pt x="8046342" y="5722158"/>
                  <a:pt x="7269925" y="6243966"/>
                </a:cubicBezTo>
                <a:lnTo>
                  <a:pt x="7145095" y="6324024"/>
                </a:lnTo>
                <a:lnTo>
                  <a:pt x="2840405" y="6324024"/>
                </a:lnTo>
                <a:lnTo>
                  <a:pt x="2671618" y="6243966"/>
                </a:lnTo>
                <a:cubicBezTo>
                  <a:pt x="1718308" y="5774339"/>
                  <a:pt x="790161" y="5110277"/>
                  <a:pt x="160501" y="4375751"/>
                </a:cubicBezTo>
                <a:lnTo>
                  <a:pt x="0" y="4175762"/>
                </a:lnTo>
                <a:lnTo>
                  <a:pt x="0" y="1584310"/>
                </a:lnTo>
                <a:lnTo>
                  <a:pt x="69156" y="1547978"/>
                </a:lnTo>
                <a:cubicBezTo>
                  <a:pt x="1377162" y="939540"/>
                  <a:pt x="4165189" y="1391361"/>
                  <a:pt x="5541303" y="676681"/>
                </a:cubicBezTo>
                <a:cubicBezTo>
                  <a:pt x="6496207" y="183027"/>
                  <a:pt x="7237884" y="-18496"/>
                  <a:pt x="7806349" y="1324"/>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defTabSz="685766"/>
            <a:endParaRPr sz="1050" noProof="0">
              <a:solidFill>
                <a:schemeClr val="lt1"/>
              </a:solidFill>
              <a:sym typeface="Gill Sans"/>
            </a:endParaRPr>
          </a:p>
        </p:txBody>
      </p:sp>
      <p:sp>
        <p:nvSpPr>
          <p:cNvPr id="5" name="Footer Placeholder 4">
            <a:extLst>
              <a:ext uri="{FF2B5EF4-FFF2-40B4-BE49-F238E27FC236}">
                <a16:creationId xmlns:a16="http://schemas.microsoft.com/office/drawing/2014/main" id="{0D823A92-51DF-4C54-8C80-1CB70C893E2A}"/>
              </a:ext>
            </a:extLst>
          </p:cNvPr>
          <p:cNvSpPr>
            <a:spLocks noGrp="1"/>
          </p:cNvSpPr>
          <p:nvPr userDrawn="1">
            <p:ph type="ftr" sz="quarter" idx="11"/>
          </p:nvPr>
        </p:nvSpPr>
        <p:spPr/>
        <p:txBody>
          <a:bodyPr/>
          <a:lstStyle/>
          <a:p>
            <a:r>
              <a:rPr lang="en-US"/>
              <a:t>Your Footer Here</a:t>
            </a:r>
          </a:p>
        </p:txBody>
      </p:sp>
      <p:sp>
        <p:nvSpPr>
          <p:cNvPr id="23" name="Text Placeholder 22">
            <a:extLst>
              <a:ext uri="{FF2B5EF4-FFF2-40B4-BE49-F238E27FC236}">
                <a16:creationId xmlns:a16="http://schemas.microsoft.com/office/drawing/2014/main" id="{BEA1E088-FCC0-4BEB-ACA0-B59E2AF07CB9}"/>
              </a:ext>
            </a:extLst>
          </p:cNvPr>
          <p:cNvSpPr>
            <a:spLocks noGrp="1"/>
          </p:cNvSpPr>
          <p:nvPr userDrawn="1">
            <p:ph type="body" sz="quarter" idx="13"/>
          </p:nvPr>
        </p:nvSpPr>
        <p:spPr>
          <a:xfrm>
            <a:off x="813124" y="1491539"/>
            <a:ext cx="7859102" cy="2774582"/>
          </a:xfrm>
        </p:spPr>
        <p:txBody>
          <a:bodyPr anchor="ctr">
            <a:normAutofit/>
          </a:bodyPr>
          <a:lstStyle>
            <a:lvl1pPr marL="0" indent="0" algn="ctr">
              <a:buNone/>
              <a:defRPr sz="3000"/>
            </a:lvl1pPr>
          </a:lstStyle>
          <a:p>
            <a:pPr lvl="0"/>
            <a:r>
              <a:rPr lang="en-US"/>
              <a:t>Edit Master text styles</a:t>
            </a:r>
          </a:p>
        </p:txBody>
      </p:sp>
      <p:sp>
        <p:nvSpPr>
          <p:cNvPr id="3" name="Text Placeholder 2">
            <a:extLst>
              <a:ext uri="{FF2B5EF4-FFF2-40B4-BE49-F238E27FC236}">
                <a16:creationId xmlns:a16="http://schemas.microsoft.com/office/drawing/2014/main" id="{CB55DBC6-1891-4D4E-9B5A-BDCEB78A6708}"/>
              </a:ext>
            </a:extLst>
          </p:cNvPr>
          <p:cNvSpPr>
            <a:spLocks noGrp="1"/>
          </p:cNvSpPr>
          <p:nvPr userDrawn="1">
            <p:ph type="body" idx="1"/>
          </p:nvPr>
        </p:nvSpPr>
        <p:spPr>
          <a:xfrm>
            <a:off x="2322815" y="4410679"/>
            <a:ext cx="4839719" cy="485870"/>
          </a:xfrm>
        </p:spPr>
        <p:txBody>
          <a:bodyPr>
            <a:normAutofit/>
          </a:bodyPr>
          <a:lstStyle>
            <a:lvl1pPr marL="0" indent="0" algn="ctr">
              <a:buNone/>
              <a:defRPr sz="1500">
                <a:solidFill>
                  <a:schemeClr val="accent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userDrawn="1">
            <p:ph type="dt" sz="half" idx="10"/>
          </p:nvPr>
        </p:nvSpPr>
        <p:spPr>
          <a:xfrm>
            <a:off x="693043" y="4767264"/>
            <a:ext cx="2268141" cy="273844"/>
          </a:xfrm>
        </p:spPr>
        <p:txBody>
          <a:bodyPr/>
          <a:lstStyle>
            <a:lvl1pPr>
              <a:defRPr>
                <a:solidFill>
                  <a:schemeClr val="bg2"/>
                </a:solidFill>
              </a:defRPr>
            </a:lvl1pPr>
          </a:lstStyle>
          <a:p>
            <a:r>
              <a:rPr lang="en-US"/>
              <a:t>Your Date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userDrawn="1">
            <p:ph type="sldNum" sz="quarter" idx="12"/>
          </p:nvPr>
        </p:nvSpPr>
        <p:spPr/>
        <p:txBody>
          <a:bodyPr/>
          <a:lstStyle>
            <a:lvl1pPr>
              <a:defRPr>
                <a:solidFill>
                  <a:schemeClr val="bg2"/>
                </a:solidFill>
              </a:defRPr>
            </a:lvl1pPr>
          </a:lstStyle>
          <a:p>
            <a:fld id="{D325CB3F-26C9-44D7-A7CB-40F86C5CE4B1}" type="slidenum">
              <a:rPr lang="en-US" smtClean="0"/>
              <a:pPr/>
              <a:t>‹#›</a:t>
            </a:fld>
            <a:endParaRPr lang="en-US"/>
          </a:p>
        </p:txBody>
      </p:sp>
      <p:sp>
        <p:nvSpPr>
          <p:cNvPr id="28" name="Figure">
            <a:extLst>
              <a:ext uri="{FF2B5EF4-FFF2-40B4-BE49-F238E27FC236}">
                <a16:creationId xmlns:a16="http://schemas.microsoft.com/office/drawing/2014/main" id="{8CB5020E-B4C6-4C2A-BA90-7D9058074F04}"/>
              </a:ext>
            </a:extLst>
          </p:cNvPr>
          <p:cNvSpPr/>
          <p:nvPr userDrawn="1"/>
        </p:nvSpPr>
        <p:spPr>
          <a:xfrm>
            <a:off x="582111" y="896797"/>
            <a:ext cx="1156839" cy="801848"/>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6"/>
          </a:solidFill>
          <a:ln w="12700">
            <a:miter lim="400000"/>
          </a:ln>
        </p:spPr>
        <p:txBody>
          <a:bodyPr lIns="28575" tIns="28575" rIns="28575" bIns="28575"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9" name="Figure">
            <a:extLst>
              <a:ext uri="{FF2B5EF4-FFF2-40B4-BE49-F238E27FC236}">
                <a16:creationId xmlns:a16="http://schemas.microsoft.com/office/drawing/2014/main" id="{31E7F817-FD4F-4860-95C4-D7FB475A1928}"/>
              </a:ext>
            </a:extLst>
          </p:cNvPr>
          <p:cNvSpPr/>
          <p:nvPr userDrawn="1"/>
        </p:nvSpPr>
        <p:spPr>
          <a:xfrm rot="10800000">
            <a:off x="1887673" y="913484"/>
            <a:ext cx="798607" cy="517459"/>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6"/>
          </a:solidFill>
          <a:ln w="12700">
            <a:miter lim="400000"/>
          </a:ln>
        </p:spPr>
        <p:txBody>
          <a:bodyPr lIns="28575" tIns="28575" rIns="28575" bIns="28575"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Tree>
    <p:extLst>
      <p:ext uri="{BB962C8B-B14F-4D97-AF65-F5344CB8AC3E}">
        <p14:creationId xmlns:p14="http://schemas.microsoft.com/office/powerpoint/2010/main" val="23541247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 Big Lett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687794" y="1282306"/>
            <a:ext cx="4590672" cy="2139553"/>
          </a:xfrm>
        </p:spPr>
        <p:txBody>
          <a:bodyPr lIns="0" anchor="b">
            <a:noAutofit/>
          </a:bodyPr>
          <a:lstStyle>
            <a:lvl1pPr>
              <a:defRPr sz="7200" cap="all" baseline="0"/>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687793" y="3442099"/>
            <a:ext cx="8694539" cy="1125140"/>
          </a:xfrm>
        </p:spPr>
        <p:txBody>
          <a:bodyPr>
            <a:normAutofit/>
          </a:bodyPr>
          <a:lstStyle>
            <a:lvl1pPr marL="0" indent="0">
              <a:buNone/>
              <a:defRPr sz="150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14" name="Freeform: Shape 13">
            <a:extLst>
              <a:ext uri="{FF2B5EF4-FFF2-40B4-BE49-F238E27FC236}">
                <a16:creationId xmlns:a16="http://schemas.microsoft.com/office/drawing/2014/main" id="{DCB50C27-B96C-471F-8A4F-8EA99226D091}"/>
              </a:ext>
            </a:extLst>
          </p:cNvPr>
          <p:cNvSpPr/>
          <p:nvPr userDrawn="1"/>
        </p:nvSpPr>
        <p:spPr>
          <a:xfrm>
            <a:off x="5806019" y="1"/>
            <a:ext cx="4274606" cy="3092047"/>
          </a:xfrm>
          <a:custGeom>
            <a:avLst/>
            <a:gdLst>
              <a:gd name="connsiteX0" fmla="*/ 21526 w 3877438"/>
              <a:gd name="connsiteY0" fmla="*/ 0 h 4122729"/>
              <a:gd name="connsiteX1" fmla="*/ 3877438 w 3877438"/>
              <a:gd name="connsiteY1" fmla="*/ 0 h 4122729"/>
              <a:gd name="connsiteX2" fmla="*/ 3877438 w 3877438"/>
              <a:gd name="connsiteY2" fmla="*/ 4044676 h 4122729"/>
              <a:gd name="connsiteX3" fmla="*/ 3833579 w 3877438"/>
              <a:gd name="connsiteY3" fmla="*/ 4062946 h 4122729"/>
              <a:gd name="connsiteX4" fmla="*/ 3588321 w 3877438"/>
              <a:gd name="connsiteY4" fmla="*/ 4116891 h 4122729"/>
              <a:gd name="connsiteX5" fmla="*/ 12337 w 3877438"/>
              <a:gd name="connsiteY5" fmla="*/ 545294 h 4122729"/>
              <a:gd name="connsiteX6" fmla="*/ 13471 w 3877438"/>
              <a:gd name="connsiteY6" fmla="*/ 50534 h 412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7438" h="4122729">
                <a:moveTo>
                  <a:pt x="21526" y="0"/>
                </a:moveTo>
                <a:lnTo>
                  <a:pt x="3877438" y="0"/>
                </a:lnTo>
                <a:lnTo>
                  <a:pt x="3877438" y="4044676"/>
                </a:lnTo>
                <a:lnTo>
                  <a:pt x="3833579" y="4062946"/>
                </a:lnTo>
                <a:cubicBezTo>
                  <a:pt x="3756373" y="4089915"/>
                  <a:pt x="3674692" y="4108199"/>
                  <a:pt x="3588321" y="4116891"/>
                </a:cubicBezTo>
                <a:cubicBezTo>
                  <a:pt x="2206386" y="4255667"/>
                  <a:pt x="146428" y="1887402"/>
                  <a:pt x="12337" y="545294"/>
                </a:cubicBezTo>
                <a:cubicBezTo>
                  <a:pt x="-4730" y="377569"/>
                  <a:pt x="-3844" y="212049"/>
                  <a:pt x="13471" y="50534"/>
                </a:cubicBezTo>
                <a:close/>
              </a:path>
            </a:pathLst>
          </a:custGeom>
          <a:solidFill>
            <a:schemeClr val="accent6"/>
          </a:solidFill>
          <a:ln w="12700">
            <a:miter lim="400000"/>
          </a:ln>
        </p:spPr>
        <p:txBody>
          <a:bodyPr wrap="square" lIns="28575" tIns="28575" rIns="28575" bIns="28575" anchor="ctr">
            <a:noAutofit/>
          </a:bodyP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Freeform: Shape 14">
            <a:extLst>
              <a:ext uri="{FF2B5EF4-FFF2-40B4-BE49-F238E27FC236}">
                <a16:creationId xmlns:a16="http://schemas.microsoft.com/office/drawing/2014/main" id="{0A972244-A305-408D-90FE-83B186996CB7}"/>
              </a:ext>
            </a:extLst>
          </p:cNvPr>
          <p:cNvSpPr/>
          <p:nvPr userDrawn="1"/>
        </p:nvSpPr>
        <p:spPr>
          <a:xfrm>
            <a:off x="4716037" y="1"/>
            <a:ext cx="5364588" cy="2959804"/>
          </a:xfrm>
          <a:custGeom>
            <a:avLst/>
            <a:gdLst>
              <a:gd name="connsiteX0" fmla="*/ 1753250 w 4866146"/>
              <a:gd name="connsiteY0" fmla="*/ 0 h 3946405"/>
              <a:gd name="connsiteX1" fmla="*/ 4866146 w 4866146"/>
              <a:gd name="connsiteY1" fmla="*/ 0 h 3946405"/>
              <a:gd name="connsiteX2" fmla="*/ 4866146 w 4866146"/>
              <a:gd name="connsiteY2" fmla="*/ 3597362 h 3946405"/>
              <a:gd name="connsiteX3" fmla="*/ 4779219 w 4866146"/>
              <a:gd name="connsiteY3" fmla="*/ 3629181 h 3946405"/>
              <a:gd name="connsiteX4" fmla="*/ 3855483 w 4866146"/>
              <a:gd name="connsiteY4" fmla="*/ 3861277 h 3946405"/>
              <a:gd name="connsiteX5" fmla="*/ 93577 w 4866146"/>
              <a:gd name="connsiteY5" fmla="*/ 2947847 h 3946405"/>
              <a:gd name="connsiteX6" fmla="*/ 1703277 w 4866146"/>
              <a:gd name="connsiteY6" fmla="*/ 35271 h 394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66146" h="3946405">
                <a:moveTo>
                  <a:pt x="1753250" y="0"/>
                </a:moveTo>
                <a:lnTo>
                  <a:pt x="4866146" y="0"/>
                </a:lnTo>
                <a:lnTo>
                  <a:pt x="4866146" y="3597362"/>
                </a:lnTo>
                <a:lnTo>
                  <a:pt x="4779219" y="3629181"/>
                </a:lnTo>
                <a:cubicBezTo>
                  <a:pt x="4456112" y="3737625"/>
                  <a:pt x="4140245" y="3814929"/>
                  <a:pt x="3855483" y="3861277"/>
                </a:cubicBezTo>
                <a:cubicBezTo>
                  <a:pt x="2337133" y="4108465"/>
                  <a:pt x="498547" y="3821302"/>
                  <a:pt x="93577" y="2947847"/>
                </a:cubicBezTo>
                <a:cubicBezTo>
                  <a:pt x="-291641" y="2119075"/>
                  <a:pt x="564881" y="890954"/>
                  <a:pt x="1703277" y="35271"/>
                </a:cubicBezTo>
                <a:close/>
              </a:path>
            </a:pathLst>
          </a:custGeom>
          <a:solidFill>
            <a:srgbClr val="8DB1C4">
              <a:alpha val="80000"/>
            </a:srgbClr>
          </a:solidFill>
          <a:ln w="12700">
            <a:miter lim="400000"/>
          </a:ln>
        </p:spPr>
        <p:txBody>
          <a:bodyPr wrap="square" lIns="28575" tIns="28575" rIns="28575" bIns="28575" anchor="ctr">
            <a:noAutofit/>
          </a:bodyP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 name="Figure">
            <a:extLst>
              <a:ext uri="{FF2B5EF4-FFF2-40B4-BE49-F238E27FC236}">
                <a16:creationId xmlns:a16="http://schemas.microsoft.com/office/drawing/2014/main" id="{CA3CBCDC-EF5A-4084-8DFD-1DB2BE33CE5F}"/>
              </a:ext>
            </a:extLst>
          </p:cNvPr>
          <p:cNvSpPr/>
          <p:nvPr userDrawn="1"/>
        </p:nvSpPr>
        <p:spPr>
          <a:xfrm>
            <a:off x="3548192" y="1089565"/>
            <a:ext cx="1016044" cy="704257"/>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alpha val="70000"/>
            </a:schemeClr>
          </a:solidFill>
          <a:ln w="12700">
            <a:miter lim="400000"/>
          </a:ln>
        </p:spPr>
        <p:txBody>
          <a:bodyPr lIns="28575" tIns="28575" rIns="28575" bIns="28575" anchor="ctr"/>
          <a:lstStyle/>
          <a:p>
            <a:pPr marR="0" lvl="0" indent="0" algn="ctr" fontAlgn="auto" hangingPunct="0">
              <a:lnSpc>
                <a:spcPct val="100000"/>
              </a:lnSpc>
              <a:spcBef>
                <a:spcPts val="0"/>
              </a:spcBef>
              <a:spcAft>
                <a:spcPts val="0"/>
              </a:spcAft>
              <a:buClrTx/>
              <a:buSzTx/>
              <a:buFontTx/>
              <a:buNone/>
              <a:tabLst/>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 name="Figure">
            <a:extLst>
              <a:ext uri="{FF2B5EF4-FFF2-40B4-BE49-F238E27FC236}">
                <a16:creationId xmlns:a16="http://schemas.microsoft.com/office/drawing/2014/main" id="{CBA5B0F5-B526-43E9-945F-1DCD58CD4B91}"/>
              </a:ext>
            </a:extLst>
          </p:cNvPr>
          <p:cNvSpPr/>
          <p:nvPr userDrawn="1"/>
        </p:nvSpPr>
        <p:spPr>
          <a:xfrm>
            <a:off x="8592083" y="3725883"/>
            <a:ext cx="701412" cy="454481"/>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alpha val="80000"/>
            </a:schemeClr>
          </a:solidFill>
          <a:ln w="12700">
            <a:miter lim="400000"/>
          </a:ln>
        </p:spPr>
        <p:txBody>
          <a:bodyPr lIns="28575" tIns="28575" rIns="28575" bIns="28575"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 name="Freeform: Shape 17">
            <a:extLst>
              <a:ext uri="{FF2B5EF4-FFF2-40B4-BE49-F238E27FC236}">
                <a16:creationId xmlns:a16="http://schemas.microsoft.com/office/drawing/2014/main" id="{FA766EB2-23C9-4FE5-8DE1-0B0CC43E770F}"/>
              </a:ext>
            </a:extLst>
          </p:cNvPr>
          <p:cNvSpPr/>
          <p:nvPr userDrawn="1"/>
        </p:nvSpPr>
        <p:spPr>
          <a:xfrm>
            <a:off x="4067268" y="0"/>
            <a:ext cx="6013361" cy="2663604"/>
          </a:xfrm>
          <a:custGeom>
            <a:avLst/>
            <a:gdLst>
              <a:gd name="connsiteX0" fmla="*/ 83549 w 5454639"/>
              <a:gd name="connsiteY0" fmla="*/ 0 h 3551472"/>
              <a:gd name="connsiteX1" fmla="*/ 5454639 w 5454639"/>
              <a:gd name="connsiteY1" fmla="*/ 0 h 3551472"/>
              <a:gd name="connsiteX2" fmla="*/ 5454639 w 5454639"/>
              <a:gd name="connsiteY2" fmla="*/ 3218939 h 3551472"/>
              <a:gd name="connsiteX3" fmla="*/ 5364200 w 5454639"/>
              <a:gd name="connsiteY3" fmla="*/ 3268786 h 3551472"/>
              <a:gd name="connsiteX4" fmla="*/ 4240086 w 5454639"/>
              <a:gd name="connsiteY4" fmla="*/ 3551472 h 3551472"/>
              <a:gd name="connsiteX5" fmla="*/ 0 w 5454639"/>
              <a:gd name="connsiteY5" fmla="*/ 375625 h 3551472"/>
              <a:gd name="connsiteX6" fmla="*/ 79376 w 5454639"/>
              <a:gd name="connsiteY6" fmla="*/ 6954 h 355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4639" h="3551472">
                <a:moveTo>
                  <a:pt x="83549" y="0"/>
                </a:moveTo>
                <a:lnTo>
                  <a:pt x="5454639" y="0"/>
                </a:lnTo>
                <a:lnTo>
                  <a:pt x="5454639" y="3218939"/>
                </a:lnTo>
                <a:lnTo>
                  <a:pt x="5364200" y="3268786"/>
                </a:lnTo>
                <a:cubicBezTo>
                  <a:pt x="5000487" y="3447888"/>
                  <a:pt x="4616759" y="3551472"/>
                  <a:pt x="4240086" y="3551472"/>
                </a:cubicBezTo>
                <a:cubicBezTo>
                  <a:pt x="2733394" y="3551472"/>
                  <a:pt x="0" y="1894128"/>
                  <a:pt x="0" y="375625"/>
                </a:cubicBezTo>
                <a:cubicBezTo>
                  <a:pt x="0" y="233265"/>
                  <a:pt x="27831" y="111432"/>
                  <a:pt x="79376" y="6954"/>
                </a:cubicBezTo>
                <a:close/>
              </a:path>
            </a:pathLst>
          </a:custGeom>
          <a:solidFill>
            <a:schemeClr val="accent3">
              <a:alpha val="80000"/>
            </a:schemeClr>
          </a:solidFill>
          <a:ln w="12700">
            <a:miter lim="400000"/>
          </a:ln>
        </p:spPr>
        <p:txBody>
          <a:bodyPr wrap="square" lIns="28575" tIns="28575" rIns="28575" bIns="28575" anchor="ctr">
            <a:noAutofit/>
          </a:bodyPr>
          <a:lstStyle/>
          <a:p>
            <a:pPr marR="0" lvl="0" indent="0" algn="ctr" fontAlgn="auto" hangingPunct="0">
              <a:lnSpc>
                <a:spcPct val="100000"/>
              </a:lnSpc>
              <a:spcBef>
                <a:spcPts val="0"/>
              </a:spcBef>
              <a:spcAft>
                <a:spcPts val="0"/>
              </a:spcAft>
              <a:buClrTx/>
              <a:buSzTx/>
              <a:buFontTx/>
              <a:buNone/>
              <a:tabLst/>
            </a:pPr>
            <a:endParaRPr kumimoji="0" lang="en-US" sz="2250" b="0" i="0" u="none" strike="noStrike" kern="0" cap="none" spc="0" normalizeH="0" baseline="0">
              <a:ln>
                <a:noFill/>
              </a:ln>
              <a:solidFill>
                <a:srgbClr val="FFFFFF"/>
              </a:solidFill>
              <a:effectLst>
                <a:outerShdw blurRad="38100" dist="12700" dir="5400000" rotWithShape="0">
                  <a:srgbClr val="000000">
                    <a:alpha val="50000"/>
                  </a:srgbClr>
                </a:outerShdw>
              </a:effectLst>
              <a:uLnTx/>
              <a:uFillTx/>
              <a:latin typeface="Gill Sans"/>
            </a:endParaRPr>
          </a:p>
        </p:txBody>
      </p:sp>
    </p:spTree>
    <p:extLst>
      <p:ext uri="{BB962C8B-B14F-4D97-AF65-F5344CB8AC3E}">
        <p14:creationId xmlns:p14="http://schemas.microsoft.com/office/powerpoint/2010/main" val="7193912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ADDE6-2F8A-471E-A518-BB13DA06D517}"/>
              </a:ext>
            </a:extLst>
          </p:cNvPr>
          <p:cNvSpPr>
            <a:spLocks noGrp="1"/>
          </p:cNvSpPr>
          <p:nvPr>
            <p:ph type="title"/>
          </p:nvPr>
        </p:nvSpPr>
        <p:spPr/>
        <p:txBody>
          <a:bodyPr>
            <a:normAutofit/>
          </a:bodyPr>
          <a:lstStyle>
            <a:lvl1pPr>
              <a:defRPr sz="2700"/>
            </a:lvl1pPr>
          </a:lstStyle>
          <a:p>
            <a:r>
              <a:rPr lang="en-US"/>
              <a:t>Click to edit Master title style</a:t>
            </a:r>
          </a:p>
        </p:txBody>
      </p:sp>
      <p:sp>
        <p:nvSpPr>
          <p:cNvPr id="3" name="Date Placeholder 2">
            <a:extLst>
              <a:ext uri="{FF2B5EF4-FFF2-40B4-BE49-F238E27FC236}">
                <a16:creationId xmlns:a16="http://schemas.microsoft.com/office/drawing/2014/main" id="{2946C1B7-14B4-4C6B-8DF9-AFB9829EE441}"/>
              </a:ext>
            </a:extLst>
          </p:cNvPr>
          <p:cNvSpPr>
            <a:spLocks noGrp="1"/>
          </p:cNvSpPr>
          <p:nvPr>
            <p:ph type="dt" sz="half" idx="10"/>
          </p:nvPr>
        </p:nvSpPr>
        <p:spPr/>
        <p:txBody>
          <a:bodyPr/>
          <a:lstStyle/>
          <a:p>
            <a:r>
              <a:rPr lang="en-US"/>
              <a:t>Your Date Here</a:t>
            </a:r>
          </a:p>
        </p:txBody>
      </p:sp>
      <p:sp>
        <p:nvSpPr>
          <p:cNvPr id="4" name="Footer Placeholder 3">
            <a:extLst>
              <a:ext uri="{FF2B5EF4-FFF2-40B4-BE49-F238E27FC236}">
                <a16:creationId xmlns:a16="http://schemas.microsoft.com/office/drawing/2014/main" id="{E749B972-84A1-4343-BCEB-B050BA6978E6}"/>
              </a:ext>
            </a:extLst>
          </p:cNvPr>
          <p:cNvSpPr>
            <a:spLocks noGrp="1"/>
          </p:cNvSpPr>
          <p:nvPr>
            <p:ph type="ftr" sz="quarter" idx="11"/>
          </p:nvPr>
        </p:nvSpPr>
        <p:spPr/>
        <p:txBody>
          <a:bodyPr/>
          <a:lstStyle/>
          <a:p>
            <a:r>
              <a:rPr lang="en-US"/>
              <a:t>Your Footer Here</a:t>
            </a:r>
          </a:p>
        </p:txBody>
      </p:sp>
      <p:sp>
        <p:nvSpPr>
          <p:cNvPr id="5" name="Slide Number Placeholder 4">
            <a:extLst>
              <a:ext uri="{FF2B5EF4-FFF2-40B4-BE49-F238E27FC236}">
                <a16:creationId xmlns:a16="http://schemas.microsoft.com/office/drawing/2014/main" id="{878FF48D-D008-47E7-B3ED-D6F0B4FF10BB}"/>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35412343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w Numbers">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58ABA4D-AA96-41C9-9968-EC1A8F304A36}"/>
              </a:ext>
            </a:extLst>
          </p:cNvPr>
          <p:cNvGrpSpPr/>
          <p:nvPr userDrawn="1"/>
        </p:nvGrpSpPr>
        <p:grpSpPr>
          <a:xfrm>
            <a:off x="42177" y="1"/>
            <a:ext cx="2160819" cy="1111628"/>
            <a:chOff x="38258" y="1"/>
            <a:chExt cx="1960050" cy="1482171"/>
          </a:xfrm>
        </p:grpSpPr>
        <p:sp>
          <p:nvSpPr>
            <p:cNvPr id="13" name="Figure">
              <a:extLst>
                <a:ext uri="{FF2B5EF4-FFF2-40B4-BE49-F238E27FC236}">
                  <a16:creationId xmlns:a16="http://schemas.microsoft.com/office/drawing/2014/main" id="{47EBFB5B-7C0F-4A77-851F-48485ED551BC}"/>
                </a:ext>
              </a:extLst>
            </p:cNvPr>
            <p:cNvSpPr/>
            <p:nvPr userDrawn="1"/>
          </p:nvSpPr>
          <p:spPr>
            <a:xfrm>
              <a:off x="508548" y="42068"/>
              <a:ext cx="1160506" cy="1440104"/>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38100" tIns="38100" rIns="38100" bIns="38100"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 name="Figure">
              <a:extLst>
                <a:ext uri="{FF2B5EF4-FFF2-40B4-BE49-F238E27FC236}">
                  <a16:creationId xmlns:a16="http://schemas.microsoft.com/office/drawing/2014/main" id="{007D920C-231C-4FC5-8B68-00B94BCD4A47}"/>
                </a:ext>
              </a:extLst>
            </p:cNvPr>
            <p:cNvSpPr/>
            <p:nvPr userDrawn="1"/>
          </p:nvSpPr>
          <p:spPr>
            <a:xfrm>
              <a:off x="281512" y="274510"/>
              <a:ext cx="1716796" cy="1167194"/>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 name="Figure">
              <a:extLst>
                <a:ext uri="{FF2B5EF4-FFF2-40B4-BE49-F238E27FC236}">
                  <a16:creationId xmlns:a16="http://schemas.microsoft.com/office/drawing/2014/main" id="{A4C9F44D-D832-4CA5-A26B-90C9BA487C2E}"/>
                </a:ext>
              </a:extLst>
            </p:cNvPr>
            <p:cNvSpPr/>
            <p:nvPr userDrawn="1"/>
          </p:nvSpPr>
          <p:spPr>
            <a:xfrm>
              <a:off x="146371" y="188020"/>
              <a:ext cx="1691421" cy="1163005"/>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w="12700">
              <a:miter lim="400000"/>
            </a:ln>
          </p:spPr>
          <p:txBody>
            <a:bodyPr lIns="38100" tIns="38100" rIns="38100" bIns="38100"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 name="Freeform: Shape 20">
              <a:extLst>
                <a:ext uri="{FF2B5EF4-FFF2-40B4-BE49-F238E27FC236}">
                  <a16:creationId xmlns:a16="http://schemas.microsoft.com/office/drawing/2014/main" id="{77D6F654-DE12-48BB-B64A-4AF7F4AA4D91}"/>
                </a:ext>
              </a:extLst>
            </p:cNvPr>
            <p:cNvSpPr/>
            <p:nvPr userDrawn="1"/>
          </p:nvSpPr>
          <p:spPr>
            <a:xfrm>
              <a:off x="1200471" y="1"/>
              <a:ext cx="316203" cy="166565"/>
            </a:xfrm>
            <a:custGeom>
              <a:avLst/>
              <a:gdLst>
                <a:gd name="connsiteX0" fmla="*/ 37390 w 316203"/>
                <a:gd name="connsiteY0" fmla="*/ 0 h 166565"/>
                <a:gd name="connsiteX1" fmla="*/ 312226 w 316203"/>
                <a:gd name="connsiteY1" fmla="*/ 0 h 166565"/>
                <a:gd name="connsiteX2" fmla="*/ 316203 w 316203"/>
                <a:gd name="connsiteY2" fmla="*/ 45183 h 166565"/>
                <a:gd name="connsiteX3" fmla="*/ 288596 w 316203"/>
                <a:gd name="connsiteY3" fmla="*/ 100259 h 166565"/>
                <a:gd name="connsiteX4" fmla="*/ 21569 w 316203"/>
                <a:gd name="connsiteY4" fmla="*/ 146208 h 166565"/>
                <a:gd name="connsiteX5" fmla="*/ 3389 w 316203"/>
                <a:gd name="connsiteY5" fmla="*/ 60535 h 16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203" h="166565">
                  <a:moveTo>
                    <a:pt x="37390" y="0"/>
                  </a:moveTo>
                  <a:lnTo>
                    <a:pt x="312226" y="0"/>
                  </a:lnTo>
                  <a:lnTo>
                    <a:pt x="316203" y="45183"/>
                  </a:lnTo>
                  <a:cubicBezTo>
                    <a:pt x="313161" y="64314"/>
                    <a:pt x="304680" y="83098"/>
                    <a:pt x="288596" y="100259"/>
                  </a:cubicBezTo>
                  <a:cubicBezTo>
                    <a:pt x="224280" y="168378"/>
                    <a:pt x="62643" y="184592"/>
                    <a:pt x="21569" y="146208"/>
                  </a:cubicBezTo>
                  <a:cubicBezTo>
                    <a:pt x="1024" y="127024"/>
                    <a:pt x="-4382" y="95672"/>
                    <a:pt x="3389" y="60535"/>
                  </a:cubicBezTo>
                  <a:close/>
                </a:path>
              </a:pathLst>
            </a:custGeom>
            <a:solidFill>
              <a:schemeClr val="accent5">
                <a:alpha val="80000"/>
              </a:schemeClr>
            </a:solidFill>
            <a:ln w="12700">
              <a:miter lim="400000"/>
            </a:ln>
          </p:spPr>
          <p:txBody>
            <a:bodyPr wrap="square" lIns="38100" tIns="38100" rIns="38100" bIns="38100" anchor="ctr">
              <a:noAutofit/>
            </a:bodyP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Figure">
              <a:extLst>
                <a:ext uri="{FF2B5EF4-FFF2-40B4-BE49-F238E27FC236}">
                  <a16:creationId xmlns:a16="http://schemas.microsoft.com/office/drawing/2014/main" id="{41FC2B7D-9C1B-4198-B4DE-CFB6BD4754D3}"/>
                </a:ext>
              </a:extLst>
            </p:cNvPr>
            <p:cNvSpPr/>
            <p:nvPr userDrawn="1"/>
          </p:nvSpPr>
          <p:spPr>
            <a:xfrm>
              <a:off x="38258" y="869128"/>
              <a:ext cx="211622" cy="215610"/>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alpha val="80000"/>
              </a:schemeClr>
            </a:solidFill>
            <a:ln w="12700">
              <a:miter lim="400000"/>
            </a:ln>
          </p:spPr>
          <p:txBody>
            <a:bodyPr lIns="38100" tIns="38100" rIns="38100" bIns="38100"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4" name="Figure">
              <a:extLst>
                <a:ext uri="{FF2B5EF4-FFF2-40B4-BE49-F238E27FC236}">
                  <a16:creationId xmlns:a16="http://schemas.microsoft.com/office/drawing/2014/main" id="{64E60097-CCC4-4415-9FB2-907ED9556A47}"/>
                </a:ext>
              </a:extLst>
            </p:cNvPr>
            <p:cNvSpPr/>
            <p:nvPr userDrawn="1"/>
          </p:nvSpPr>
          <p:spPr>
            <a:xfrm>
              <a:off x="1692380" y="101530"/>
              <a:ext cx="146090" cy="139140"/>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alpha val="80000"/>
              </a:schemeClr>
            </a:solidFill>
            <a:ln w="12700">
              <a:miter lim="400000"/>
            </a:ln>
          </p:spPr>
          <p:txBody>
            <a:bodyPr lIns="38100" tIns="38100" rIns="38100" bIns="38100"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sp>
        <p:nvSpPr>
          <p:cNvPr id="2" name="Title 1">
            <a:extLst>
              <a:ext uri="{FF2B5EF4-FFF2-40B4-BE49-F238E27FC236}">
                <a16:creationId xmlns:a16="http://schemas.microsoft.com/office/drawing/2014/main" id="{6092BE77-6C43-40AD-ABCF-E64E36A513F3}"/>
              </a:ext>
            </a:extLst>
          </p:cNvPr>
          <p:cNvSpPr>
            <a:spLocks noGrp="1"/>
          </p:cNvSpPr>
          <p:nvPr>
            <p:ph type="title"/>
          </p:nvPr>
        </p:nvSpPr>
        <p:spPr>
          <a:xfrm>
            <a:off x="2418683" y="102395"/>
            <a:ext cx="6968901" cy="849176"/>
          </a:xfrm>
        </p:spPr>
        <p:txBody>
          <a:bodyPr>
            <a:normAutofit/>
          </a:bodyPr>
          <a:lstStyle>
            <a:lvl1pPr>
              <a:defRPr sz="2700"/>
            </a:lvl1pPr>
          </a:lstStyle>
          <a:p>
            <a:r>
              <a:rPr lang="en-US"/>
              <a:t>Click to edit Master title style</a:t>
            </a:r>
          </a:p>
        </p:txBody>
      </p:sp>
      <p:sp>
        <p:nvSpPr>
          <p:cNvPr id="4" name="Date Placeholder 3">
            <a:extLst>
              <a:ext uri="{FF2B5EF4-FFF2-40B4-BE49-F238E27FC236}">
                <a16:creationId xmlns:a16="http://schemas.microsoft.com/office/drawing/2014/main" id="{99216D0A-CC06-4975-A732-F53359E90DB7}"/>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81154B79-E7FE-48ED-B0DA-7D78B70358EB}"/>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7E6E6126-25F8-4B03-BBC1-DF5D33FFE17F}"/>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2" name="Text Placeholder 21">
            <a:extLst>
              <a:ext uri="{FF2B5EF4-FFF2-40B4-BE49-F238E27FC236}">
                <a16:creationId xmlns:a16="http://schemas.microsoft.com/office/drawing/2014/main" id="{0A941A22-1624-42ED-B289-69DC7E776C8D}"/>
              </a:ext>
            </a:extLst>
          </p:cNvPr>
          <p:cNvSpPr>
            <a:spLocks noGrp="1"/>
          </p:cNvSpPr>
          <p:nvPr userDrawn="1">
            <p:ph type="body" sz="quarter" idx="13" hasCustomPrompt="1"/>
          </p:nvPr>
        </p:nvSpPr>
        <p:spPr>
          <a:xfrm>
            <a:off x="726410" y="105967"/>
            <a:ext cx="961634" cy="845604"/>
          </a:xfrm>
        </p:spPr>
        <p:txBody>
          <a:bodyPr vert="horz" lIns="91440" tIns="45720" rIns="91440" bIns="45720" rtlCol="0" anchor="ctr">
            <a:normAutofit/>
          </a:bodyPr>
          <a:lstStyle>
            <a:lvl1pPr marL="0" indent="0" algn="ctr">
              <a:buNone/>
              <a:defRPr lang="en-US" sz="3038" b="1">
                <a:ea typeface="+mj-ea"/>
                <a:cs typeface="+mj-cs"/>
              </a:defRPr>
            </a:lvl1pPr>
          </a:lstStyle>
          <a:p>
            <a:pPr marL="128588" lvl="0" indent="-128588">
              <a:spcBef>
                <a:spcPct val="0"/>
              </a:spcBef>
            </a:pPr>
            <a:r>
              <a:rPr lang="en-US"/>
              <a:t>#</a:t>
            </a:r>
          </a:p>
        </p:txBody>
      </p:sp>
    </p:spTree>
    <p:extLst>
      <p:ext uri="{BB962C8B-B14F-4D97-AF65-F5344CB8AC3E}">
        <p14:creationId xmlns:p14="http://schemas.microsoft.com/office/powerpoint/2010/main" val="35994930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233"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D417A-FFFC-4C38-B511-2722630CD6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9C8D7D-4E0A-454B-A79D-902EC54DE94A}"/>
              </a:ext>
            </a:extLst>
          </p:cNvPr>
          <p:cNvSpPr>
            <a:spLocks noGrp="1"/>
          </p:cNvSpPr>
          <p:nvPr>
            <p:ph sz="half" idx="1"/>
          </p:nvPr>
        </p:nvSpPr>
        <p:spPr>
          <a:xfrm>
            <a:off x="693043" y="1369219"/>
            <a:ext cx="4284266" cy="3263504"/>
          </a:xfrm>
        </p:spPr>
        <p:txBody>
          <a:bodyPr>
            <a:normAutofit/>
          </a:bodyPr>
          <a:lstStyle>
            <a:lvl1pPr>
              <a:defRPr sz="1800"/>
            </a:lvl1pPr>
            <a:lvl2pPr>
              <a:defRPr sz="1500"/>
            </a:lvl2pPr>
            <a:lvl3pPr>
              <a:defRPr sz="1200"/>
            </a:lvl3pPr>
            <a:lvl4pPr>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04BDBD-06AB-4C31-B0F2-5DD5B4BE0747}"/>
              </a:ext>
            </a:extLst>
          </p:cNvPr>
          <p:cNvSpPr>
            <a:spLocks noGrp="1"/>
          </p:cNvSpPr>
          <p:nvPr>
            <p:ph sz="half" idx="2"/>
          </p:nvPr>
        </p:nvSpPr>
        <p:spPr>
          <a:xfrm>
            <a:off x="5103316" y="1369219"/>
            <a:ext cx="4284266" cy="3263504"/>
          </a:xfrm>
        </p:spPr>
        <p:txBody>
          <a:bodyPr>
            <a:normAutofit/>
          </a:bodyPr>
          <a:lstStyle>
            <a:lvl1pPr>
              <a:defRPr sz="1800"/>
            </a:lvl1pPr>
            <a:lvl2pPr>
              <a:defRPr sz="1500"/>
            </a:lvl2pPr>
            <a:lvl3pPr>
              <a:defRPr sz="1200"/>
            </a:lvl3pPr>
            <a:lvl4pPr>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811E0C-F3A6-4B16-B9AB-5E3667F09108}"/>
              </a:ext>
            </a:extLst>
          </p:cNvPr>
          <p:cNvSpPr>
            <a:spLocks noGrp="1"/>
          </p:cNvSpPr>
          <p:nvPr>
            <p:ph type="dt" sz="half" idx="10"/>
          </p:nvPr>
        </p:nvSpPr>
        <p:spPr/>
        <p:txBody>
          <a:bodyPr/>
          <a:lstStyle/>
          <a:p>
            <a:r>
              <a:rPr lang="en-US"/>
              <a:t>Your Date Here</a:t>
            </a:r>
          </a:p>
        </p:txBody>
      </p:sp>
      <p:sp>
        <p:nvSpPr>
          <p:cNvPr id="6" name="Footer Placeholder 5">
            <a:extLst>
              <a:ext uri="{FF2B5EF4-FFF2-40B4-BE49-F238E27FC236}">
                <a16:creationId xmlns:a16="http://schemas.microsoft.com/office/drawing/2014/main" id="{E2E38BFA-BFF6-490C-A0BA-416294EFCEBB}"/>
              </a:ext>
            </a:extLst>
          </p:cNvPr>
          <p:cNvSpPr>
            <a:spLocks noGrp="1"/>
          </p:cNvSpPr>
          <p:nvPr>
            <p:ph type="ftr" sz="quarter" idx="11"/>
          </p:nvPr>
        </p:nvSpPr>
        <p:spPr/>
        <p:txBody>
          <a:bodyPr/>
          <a:lstStyle/>
          <a:p>
            <a:r>
              <a:rPr lang="en-US"/>
              <a:t>Your Footer Here</a:t>
            </a:r>
          </a:p>
        </p:txBody>
      </p:sp>
      <p:sp>
        <p:nvSpPr>
          <p:cNvPr id="7" name="Slide Number Placeholder 6">
            <a:extLst>
              <a:ext uri="{FF2B5EF4-FFF2-40B4-BE49-F238E27FC236}">
                <a16:creationId xmlns:a16="http://schemas.microsoft.com/office/drawing/2014/main" id="{495CF87B-2F0A-4942-B880-E8B34C5BDF08}"/>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94422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43628" y="2150850"/>
            <a:ext cx="939337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9340296" y="4663217"/>
            <a:ext cx="604904"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ED006-0636-42F1-9CDF-76666726A0B9}"/>
              </a:ext>
            </a:extLst>
          </p:cNvPr>
          <p:cNvSpPr>
            <a:spLocks noGrp="1"/>
          </p:cNvSpPr>
          <p:nvPr>
            <p:ph type="title"/>
          </p:nvPr>
        </p:nvSpPr>
        <p:spPr>
          <a:xfrm>
            <a:off x="694356" y="273845"/>
            <a:ext cx="8694539"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36E0F-BBDE-45B8-A505-73F0AE507BAB}"/>
              </a:ext>
            </a:extLst>
          </p:cNvPr>
          <p:cNvSpPr>
            <a:spLocks noGrp="1"/>
          </p:cNvSpPr>
          <p:nvPr>
            <p:ph type="body" idx="1"/>
          </p:nvPr>
        </p:nvSpPr>
        <p:spPr>
          <a:xfrm>
            <a:off x="694357" y="1260872"/>
            <a:ext cx="4264576"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Edit Master text styles</a:t>
            </a:r>
          </a:p>
        </p:txBody>
      </p:sp>
      <p:sp>
        <p:nvSpPr>
          <p:cNvPr id="4" name="Content Placeholder 3">
            <a:extLst>
              <a:ext uri="{FF2B5EF4-FFF2-40B4-BE49-F238E27FC236}">
                <a16:creationId xmlns:a16="http://schemas.microsoft.com/office/drawing/2014/main" id="{3A88661E-F16E-4409-B697-46876AB7A32F}"/>
              </a:ext>
            </a:extLst>
          </p:cNvPr>
          <p:cNvSpPr>
            <a:spLocks noGrp="1"/>
          </p:cNvSpPr>
          <p:nvPr>
            <p:ph sz="half" idx="2"/>
          </p:nvPr>
        </p:nvSpPr>
        <p:spPr>
          <a:xfrm>
            <a:off x="694357" y="1878807"/>
            <a:ext cx="4264576"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5D03C0-D476-4B22-AB2A-BA13BA5C62D6}"/>
              </a:ext>
            </a:extLst>
          </p:cNvPr>
          <p:cNvSpPr>
            <a:spLocks noGrp="1"/>
          </p:cNvSpPr>
          <p:nvPr>
            <p:ph type="body" sz="quarter" idx="3"/>
          </p:nvPr>
        </p:nvSpPr>
        <p:spPr>
          <a:xfrm>
            <a:off x="5103318" y="1260872"/>
            <a:ext cx="4285579"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Edit Master text styles</a:t>
            </a:r>
          </a:p>
        </p:txBody>
      </p:sp>
      <p:sp>
        <p:nvSpPr>
          <p:cNvPr id="6" name="Content Placeholder 5">
            <a:extLst>
              <a:ext uri="{FF2B5EF4-FFF2-40B4-BE49-F238E27FC236}">
                <a16:creationId xmlns:a16="http://schemas.microsoft.com/office/drawing/2014/main" id="{F24A3DD0-1B03-47CD-9B52-1B55BFD74CE6}"/>
              </a:ext>
            </a:extLst>
          </p:cNvPr>
          <p:cNvSpPr>
            <a:spLocks noGrp="1"/>
          </p:cNvSpPr>
          <p:nvPr>
            <p:ph sz="quarter" idx="4"/>
          </p:nvPr>
        </p:nvSpPr>
        <p:spPr>
          <a:xfrm>
            <a:off x="5103318" y="1878807"/>
            <a:ext cx="4285579"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A505A7-5B4D-4CC0-855A-D8B27D3CA3E6}"/>
              </a:ext>
            </a:extLst>
          </p:cNvPr>
          <p:cNvSpPr>
            <a:spLocks noGrp="1"/>
          </p:cNvSpPr>
          <p:nvPr>
            <p:ph type="dt" sz="half" idx="10"/>
          </p:nvPr>
        </p:nvSpPr>
        <p:spPr/>
        <p:txBody>
          <a:bodyPr/>
          <a:lstStyle/>
          <a:p>
            <a:r>
              <a:rPr lang="en-US"/>
              <a:t>Your Date Here</a:t>
            </a:r>
          </a:p>
        </p:txBody>
      </p:sp>
      <p:sp>
        <p:nvSpPr>
          <p:cNvPr id="8" name="Footer Placeholder 7">
            <a:extLst>
              <a:ext uri="{FF2B5EF4-FFF2-40B4-BE49-F238E27FC236}">
                <a16:creationId xmlns:a16="http://schemas.microsoft.com/office/drawing/2014/main" id="{9CBB9F58-8B33-4A6B-83B6-DACBFF55C450}"/>
              </a:ext>
            </a:extLst>
          </p:cNvPr>
          <p:cNvSpPr>
            <a:spLocks noGrp="1"/>
          </p:cNvSpPr>
          <p:nvPr>
            <p:ph type="ftr" sz="quarter" idx="11"/>
          </p:nvPr>
        </p:nvSpPr>
        <p:spPr/>
        <p:txBody>
          <a:bodyPr/>
          <a:lstStyle/>
          <a:p>
            <a:r>
              <a:rPr lang="en-US"/>
              <a:t>Your Footer Here</a:t>
            </a:r>
          </a:p>
        </p:txBody>
      </p:sp>
      <p:sp>
        <p:nvSpPr>
          <p:cNvPr id="9" name="Slide Number Placeholder 8">
            <a:extLst>
              <a:ext uri="{FF2B5EF4-FFF2-40B4-BE49-F238E27FC236}">
                <a16:creationId xmlns:a16="http://schemas.microsoft.com/office/drawing/2014/main" id="{9EC49A68-E101-43C8-B949-D8505E24BD08}"/>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17611839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C187B-8DFC-4E18-8A9E-DEF483D42DE2}"/>
              </a:ext>
            </a:extLst>
          </p:cNvPr>
          <p:cNvSpPr>
            <a:spLocks noGrp="1"/>
          </p:cNvSpPr>
          <p:nvPr>
            <p:ph type="title"/>
          </p:nvPr>
        </p:nvSpPr>
        <p:spPr>
          <a:xfrm>
            <a:off x="694356" y="342900"/>
            <a:ext cx="3251264" cy="1200150"/>
          </a:xfrm>
        </p:spPr>
        <p:txBody>
          <a:bodyPr anchor="b"/>
          <a:lstStyle>
            <a:lvl1pPr>
              <a:defRPr sz="1800"/>
            </a:lvl1pPr>
          </a:lstStyle>
          <a:p>
            <a:r>
              <a:rPr lang="en-US"/>
              <a:t>Click to edit Master title style</a:t>
            </a:r>
          </a:p>
        </p:txBody>
      </p:sp>
      <p:sp>
        <p:nvSpPr>
          <p:cNvPr id="3" name="Content Placeholder 2">
            <a:extLst>
              <a:ext uri="{FF2B5EF4-FFF2-40B4-BE49-F238E27FC236}">
                <a16:creationId xmlns:a16="http://schemas.microsoft.com/office/drawing/2014/main" id="{368CF1B9-C192-4ED5-8F68-EECA74181CF5}"/>
              </a:ext>
            </a:extLst>
          </p:cNvPr>
          <p:cNvSpPr>
            <a:spLocks noGrp="1"/>
          </p:cNvSpPr>
          <p:nvPr>
            <p:ph idx="1"/>
          </p:nvPr>
        </p:nvSpPr>
        <p:spPr>
          <a:xfrm>
            <a:off x="4285579" y="740571"/>
            <a:ext cx="5103316"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B9952C-E188-44F7-B6AC-FEAD53B95E49}"/>
              </a:ext>
            </a:extLst>
          </p:cNvPr>
          <p:cNvSpPr>
            <a:spLocks noGrp="1"/>
          </p:cNvSpPr>
          <p:nvPr>
            <p:ph type="body" sz="half" idx="2"/>
          </p:nvPr>
        </p:nvSpPr>
        <p:spPr>
          <a:xfrm>
            <a:off x="694356" y="1543051"/>
            <a:ext cx="3251264"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Edit Master text styles</a:t>
            </a:r>
          </a:p>
        </p:txBody>
      </p:sp>
      <p:sp>
        <p:nvSpPr>
          <p:cNvPr id="5" name="Date Placeholder 4">
            <a:extLst>
              <a:ext uri="{FF2B5EF4-FFF2-40B4-BE49-F238E27FC236}">
                <a16:creationId xmlns:a16="http://schemas.microsoft.com/office/drawing/2014/main" id="{6CD02327-A8DE-42E1-B8ED-620CCCFD0469}"/>
              </a:ext>
            </a:extLst>
          </p:cNvPr>
          <p:cNvSpPr>
            <a:spLocks noGrp="1"/>
          </p:cNvSpPr>
          <p:nvPr>
            <p:ph type="dt" sz="half" idx="10"/>
          </p:nvPr>
        </p:nvSpPr>
        <p:spPr/>
        <p:txBody>
          <a:bodyPr/>
          <a:lstStyle/>
          <a:p>
            <a:r>
              <a:rPr lang="en-US"/>
              <a:t>Your Date Here</a:t>
            </a:r>
          </a:p>
        </p:txBody>
      </p:sp>
      <p:sp>
        <p:nvSpPr>
          <p:cNvPr id="6" name="Footer Placeholder 5">
            <a:extLst>
              <a:ext uri="{FF2B5EF4-FFF2-40B4-BE49-F238E27FC236}">
                <a16:creationId xmlns:a16="http://schemas.microsoft.com/office/drawing/2014/main" id="{47443995-4F62-42E0-B06A-F6DF5AE820FF}"/>
              </a:ext>
            </a:extLst>
          </p:cNvPr>
          <p:cNvSpPr>
            <a:spLocks noGrp="1"/>
          </p:cNvSpPr>
          <p:nvPr>
            <p:ph type="ftr" sz="quarter" idx="11"/>
          </p:nvPr>
        </p:nvSpPr>
        <p:spPr/>
        <p:txBody>
          <a:bodyPr/>
          <a:lstStyle/>
          <a:p>
            <a:r>
              <a:rPr lang="en-US"/>
              <a:t>Your Footer Here</a:t>
            </a:r>
          </a:p>
        </p:txBody>
      </p:sp>
      <p:sp>
        <p:nvSpPr>
          <p:cNvPr id="7" name="Slide Number Placeholder 6">
            <a:extLst>
              <a:ext uri="{FF2B5EF4-FFF2-40B4-BE49-F238E27FC236}">
                <a16:creationId xmlns:a16="http://schemas.microsoft.com/office/drawing/2014/main" id="{C38A0555-7BBD-4C3E-81F3-FF0C1E2D0C5E}"/>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10189504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63F18-26BE-440C-8365-DBFFCAFF1C8A}"/>
              </a:ext>
            </a:extLst>
          </p:cNvPr>
          <p:cNvSpPr>
            <a:spLocks noGrp="1"/>
          </p:cNvSpPr>
          <p:nvPr>
            <p:ph type="title"/>
          </p:nvPr>
        </p:nvSpPr>
        <p:spPr>
          <a:xfrm>
            <a:off x="694356" y="342900"/>
            <a:ext cx="3251264" cy="1200150"/>
          </a:xfrm>
        </p:spPr>
        <p:txBody>
          <a:bodyPr anchor="b"/>
          <a:lstStyle>
            <a:lvl1pPr>
              <a:defRPr sz="1800"/>
            </a:lvl1pPr>
          </a:lstStyle>
          <a:p>
            <a:r>
              <a:rPr lang="en-US"/>
              <a:t>Click to edit Master title style</a:t>
            </a:r>
          </a:p>
        </p:txBody>
      </p:sp>
      <p:sp>
        <p:nvSpPr>
          <p:cNvPr id="3" name="Picture Placeholder 2">
            <a:extLst>
              <a:ext uri="{FF2B5EF4-FFF2-40B4-BE49-F238E27FC236}">
                <a16:creationId xmlns:a16="http://schemas.microsoft.com/office/drawing/2014/main" id="{85D0AD9F-8698-4DE9-B5C3-5A411C6C5A46}"/>
              </a:ext>
            </a:extLst>
          </p:cNvPr>
          <p:cNvSpPr>
            <a:spLocks noGrp="1"/>
          </p:cNvSpPr>
          <p:nvPr>
            <p:ph type="pic" idx="1"/>
          </p:nvPr>
        </p:nvSpPr>
        <p:spPr>
          <a:xfrm>
            <a:off x="4285579" y="740571"/>
            <a:ext cx="5103316" cy="3655219"/>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en-US"/>
          </a:p>
        </p:txBody>
      </p:sp>
      <p:sp>
        <p:nvSpPr>
          <p:cNvPr id="4" name="Text Placeholder 3">
            <a:extLst>
              <a:ext uri="{FF2B5EF4-FFF2-40B4-BE49-F238E27FC236}">
                <a16:creationId xmlns:a16="http://schemas.microsoft.com/office/drawing/2014/main" id="{4E1F8511-FDD6-4BC9-9817-97FAF38EE473}"/>
              </a:ext>
            </a:extLst>
          </p:cNvPr>
          <p:cNvSpPr>
            <a:spLocks noGrp="1"/>
          </p:cNvSpPr>
          <p:nvPr>
            <p:ph type="body" sz="half" idx="2"/>
          </p:nvPr>
        </p:nvSpPr>
        <p:spPr>
          <a:xfrm>
            <a:off x="694356" y="1543051"/>
            <a:ext cx="3251264"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Edit Master text styles</a:t>
            </a:r>
          </a:p>
        </p:txBody>
      </p:sp>
      <p:sp>
        <p:nvSpPr>
          <p:cNvPr id="5" name="Date Placeholder 4">
            <a:extLst>
              <a:ext uri="{FF2B5EF4-FFF2-40B4-BE49-F238E27FC236}">
                <a16:creationId xmlns:a16="http://schemas.microsoft.com/office/drawing/2014/main" id="{1E6E8457-7F83-48BF-B23C-E2D90546E0CC}"/>
              </a:ext>
            </a:extLst>
          </p:cNvPr>
          <p:cNvSpPr>
            <a:spLocks noGrp="1"/>
          </p:cNvSpPr>
          <p:nvPr>
            <p:ph type="dt" sz="half" idx="10"/>
          </p:nvPr>
        </p:nvSpPr>
        <p:spPr/>
        <p:txBody>
          <a:bodyPr/>
          <a:lstStyle/>
          <a:p>
            <a:r>
              <a:rPr lang="en-US"/>
              <a:t>Your Date Here</a:t>
            </a:r>
          </a:p>
        </p:txBody>
      </p:sp>
      <p:sp>
        <p:nvSpPr>
          <p:cNvPr id="6" name="Footer Placeholder 5">
            <a:extLst>
              <a:ext uri="{FF2B5EF4-FFF2-40B4-BE49-F238E27FC236}">
                <a16:creationId xmlns:a16="http://schemas.microsoft.com/office/drawing/2014/main" id="{4AE49A64-2BF7-4F52-8193-200FAF370E92}"/>
              </a:ext>
            </a:extLst>
          </p:cNvPr>
          <p:cNvSpPr>
            <a:spLocks noGrp="1"/>
          </p:cNvSpPr>
          <p:nvPr>
            <p:ph type="ftr" sz="quarter" idx="11"/>
          </p:nvPr>
        </p:nvSpPr>
        <p:spPr/>
        <p:txBody>
          <a:bodyPr/>
          <a:lstStyle/>
          <a:p>
            <a:r>
              <a:rPr lang="en-US"/>
              <a:t>Your Footer Here</a:t>
            </a:r>
          </a:p>
        </p:txBody>
      </p:sp>
      <p:sp>
        <p:nvSpPr>
          <p:cNvPr id="7" name="Slide Number Placeholder 6">
            <a:extLst>
              <a:ext uri="{FF2B5EF4-FFF2-40B4-BE49-F238E27FC236}">
                <a16:creationId xmlns:a16="http://schemas.microsoft.com/office/drawing/2014/main" id="{B37E87D1-7122-4984-8CBE-AAA7EC69DBD2}"/>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12539142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75A18-C7BB-4A58-BFDC-25892F9D13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4CCC6E-55D7-4343-85BB-C0C54327A8D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68ACC-43DC-4377-8A40-C0B6C151C9AA}"/>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1D07C815-BA82-4032-9939-8245E0FB2EB7}"/>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00AD39EA-5B18-4FD5-A2CE-AEC5F7F8870A}"/>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22066411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5393DF-F0D3-438F-A020-FADDF18C8C97}"/>
              </a:ext>
            </a:extLst>
          </p:cNvPr>
          <p:cNvSpPr>
            <a:spLocks noGrp="1"/>
          </p:cNvSpPr>
          <p:nvPr>
            <p:ph type="title" orient="vert"/>
          </p:nvPr>
        </p:nvSpPr>
        <p:spPr>
          <a:xfrm>
            <a:off x="7213949" y="273845"/>
            <a:ext cx="217363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36B2C9-FF10-47A1-BB7D-7B37D1FBBFCE}"/>
              </a:ext>
            </a:extLst>
          </p:cNvPr>
          <p:cNvSpPr>
            <a:spLocks noGrp="1"/>
          </p:cNvSpPr>
          <p:nvPr>
            <p:ph type="body" orient="vert" idx="1"/>
          </p:nvPr>
        </p:nvSpPr>
        <p:spPr>
          <a:xfrm>
            <a:off x="693045" y="273845"/>
            <a:ext cx="6394896"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E18FE7-5958-4284-9AC4-3C364206D492}"/>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2A6196B1-38F8-4FA2-9040-4D7BE424BA3D}"/>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11BD1661-8695-4862-93E8-E000D83FD3A9}"/>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2653971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43628" y="445025"/>
            <a:ext cx="939337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43628" y="1152475"/>
            <a:ext cx="4409612"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5327385" y="1152475"/>
            <a:ext cx="4409612"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9340296" y="4663217"/>
            <a:ext cx="604904"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43628" y="445025"/>
            <a:ext cx="939337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9340296" y="4663217"/>
            <a:ext cx="604904"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43628" y="555600"/>
            <a:ext cx="3095625"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43628" y="1389600"/>
            <a:ext cx="3095625"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9340296" y="4663217"/>
            <a:ext cx="604904"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540467" y="450150"/>
            <a:ext cx="7020057"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9340296" y="4663217"/>
            <a:ext cx="604904"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5040312" y="-125"/>
            <a:ext cx="5040313"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92695" y="1233175"/>
            <a:ext cx="4459552"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92695" y="2803075"/>
            <a:ext cx="4459552"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5445456" y="724075"/>
            <a:ext cx="4230026"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9340296" y="4663217"/>
            <a:ext cx="604904"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43628" y="4230575"/>
            <a:ext cx="661326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9340296" y="4663217"/>
            <a:ext cx="604904"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43628" y="445025"/>
            <a:ext cx="939337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43628" y="1152475"/>
            <a:ext cx="939337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9340296" y="4663217"/>
            <a:ext cx="604904"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pic>
        <p:nvPicPr>
          <p:cNvPr id="9" name="Google Shape;9;p1"/>
          <p:cNvPicPr preferRelativeResize="0"/>
          <p:nvPr/>
        </p:nvPicPr>
        <p:blipFill rotWithShape="1">
          <a:blip r:embed="rId14">
            <a:alphaModFix/>
          </a:blip>
          <a:srcRect/>
          <a:stretch/>
        </p:blipFill>
        <p:spPr>
          <a:xfrm>
            <a:off x="9484183" y="66525"/>
            <a:ext cx="384328"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8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D54997-06A4-499B-8E6A-8EF1A89EB2F0}"/>
              </a:ext>
            </a:extLst>
          </p:cNvPr>
          <p:cNvSpPr>
            <a:spLocks noGrp="1"/>
          </p:cNvSpPr>
          <p:nvPr>
            <p:ph type="title"/>
          </p:nvPr>
        </p:nvSpPr>
        <p:spPr>
          <a:xfrm>
            <a:off x="693043" y="251149"/>
            <a:ext cx="8694539" cy="8491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F3C88D-292F-4F8A-8FA3-E750F0E63269}"/>
              </a:ext>
            </a:extLst>
          </p:cNvPr>
          <p:cNvSpPr>
            <a:spLocks noGrp="1"/>
          </p:cNvSpPr>
          <p:nvPr>
            <p:ph type="body" idx="1"/>
          </p:nvPr>
        </p:nvSpPr>
        <p:spPr>
          <a:xfrm>
            <a:off x="693043" y="1167595"/>
            <a:ext cx="8694539" cy="346512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8C7DAC-648B-41B2-BAA1-D87B88405631}"/>
              </a:ext>
            </a:extLst>
          </p:cNvPr>
          <p:cNvSpPr>
            <a:spLocks noGrp="1"/>
          </p:cNvSpPr>
          <p:nvPr>
            <p:ph type="dt" sz="half" idx="2"/>
          </p:nvPr>
        </p:nvSpPr>
        <p:spPr>
          <a:xfrm>
            <a:off x="693043" y="4767264"/>
            <a:ext cx="2268141" cy="273844"/>
          </a:xfrm>
          <a:prstGeom prst="rect">
            <a:avLst/>
          </a:prstGeom>
        </p:spPr>
        <p:txBody>
          <a:bodyPr vert="horz" lIns="91440" tIns="45720" rIns="91440" bIns="45720" rtlCol="0" anchor="ctr"/>
          <a:lstStyle>
            <a:lvl1pPr algn="l">
              <a:defRPr sz="788">
                <a:solidFill>
                  <a:schemeClr val="tx2">
                    <a:lumMod val="60000"/>
                    <a:lumOff val="40000"/>
                  </a:schemeClr>
                </a:solidFill>
              </a:defRPr>
            </a:lvl1pPr>
          </a:lstStyle>
          <a:p>
            <a:r>
              <a:rPr lang="en-US"/>
              <a:t>Your Date Here</a:t>
            </a:r>
          </a:p>
        </p:txBody>
      </p:sp>
      <p:sp>
        <p:nvSpPr>
          <p:cNvPr id="5" name="Footer Placeholder 4">
            <a:extLst>
              <a:ext uri="{FF2B5EF4-FFF2-40B4-BE49-F238E27FC236}">
                <a16:creationId xmlns:a16="http://schemas.microsoft.com/office/drawing/2014/main" id="{52073268-5839-4ECF-A52B-BE90FB6F5844}"/>
              </a:ext>
            </a:extLst>
          </p:cNvPr>
          <p:cNvSpPr>
            <a:spLocks noGrp="1"/>
          </p:cNvSpPr>
          <p:nvPr>
            <p:ph type="ftr" sz="quarter" idx="3"/>
          </p:nvPr>
        </p:nvSpPr>
        <p:spPr>
          <a:xfrm>
            <a:off x="3339207" y="4767264"/>
            <a:ext cx="3402211" cy="273844"/>
          </a:xfrm>
          <a:prstGeom prst="rect">
            <a:avLst/>
          </a:prstGeom>
        </p:spPr>
        <p:txBody>
          <a:bodyPr vert="horz" lIns="91440" tIns="45720" rIns="91440" bIns="45720" rtlCol="0" anchor="ctr"/>
          <a:lstStyle>
            <a:lvl1pPr algn="ctr">
              <a:defRPr sz="788">
                <a:solidFill>
                  <a:schemeClr val="tx2">
                    <a:lumMod val="60000"/>
                    <a:lumOff val="40000"/>
                  </a:schemeClr>
                </a:solidFill>
              </a:defRPr>
            </a:lvl1pPr>
          </a:lstStyle>
          <a:p>
            <a:r>
              <a:rPr lang="en-US"/>
              <a:t>Your Footer Here</a:t>
            </a:r>
          </a:p>
        </p:txBody>
      </p:sp>
      <p:sp>
        <p:nvSpPr>
          <p:cNvPr id="6" name="Slide Number Placeholder 5">
            <a:extLst>
              <a:ext uri="{FF2B5EF4-FFF2-40B4-BE49-F238E27FC236}">
                <a16:creationId xmlns:a16="http://schemas.microsoft.com/office/drawing/2014/main" id="{7F5A0931-55D2-4DD7-B350-755D5AC96D55}"/>
              </a:ext>
            </a:extLst>
          </p:cNvPr>
          <p:cNvSpPr>
            <a:spLocks noGrp="1"/>
          </p:cNvSpPr>
          <p:nvPr>
            <p:ph type="sldNum" sz="quarter" idx="4"/>
          </p:nvPr>
        </p:nvSpPr>
        <p:spPr>
          <a:xfrm>
            <a:off x="7119441" y="4767264"/>
            <a:ext cx="2268141" cy="273844"/>
          </a:xfrm>
          <a:prstGeom prst="rect">
            <a:avLst/>
          </a:prstGeom>
        </p:spPr>
        <p:txBody>
          <a:bodyPr vert="horz" lIns="91440" tIns="45720" rIns="91440" bIns="45720" rtlCol="0" anchor="ctr"/>
          <a:lstStyle>
            <a:lvl1pPr algn="r">
              <a:defRPr sz="788">
                <a:solidFill>
                  <a:schemeClr val="tx2">
                    <a:lumMod val="60000"/>
                    <a:lumOff val="40000"/>
                  </a:schemeClr>
                </a:solidFill>
              </a:defRPr>
            </a:lvl1pPr>
          </a:lstStyle>
          <a:p>
            <a:fld id="{D325CB3F-26C9-44D7-A7CB-40F86C5CE4B1}" type="slidenum">
              <a:rPr lang="en-US" smtClean="0"/>
              <a:pPr/>
              <a:t>‹#›</a:t>
            </a:fld>
            <a:endParaRPr lang="en-US"/>
          </a:p>
        </p:txBody>
      </p:sp>
    </p:spTree>
    <p:extLst>
      <p:ext uri="{BB962C8B-B14F-4D97-AF65-F5344CB8AC3E}">
        <p14:creationId xmlns:p14="http://schemas.microsoft.com/office/powerpoint/2010/main" val="17554583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hf hdr="0"/>
  <p:txStyles>
    <p:titleStyle>
      <a:lvl1pPr algn="l" defTabSz="514350" rtl="0" eaLnBrk="1" latinLnBrk="0" hangingPunct="1">
        <a:lnSpc>
          <a:spcPct val="90000"/>
        </a:lnSpc>
        <a:spcBef>
          <a:spcPct val="0"/>
        </a:spcBef>
        <a:buNone/>
        <a:defRPr sz="2700" b="1" kern="1200">
          <a:solidFill>
            <a:schemeClr val="accent1"/>
          </a:solidFill>
          <a:latin typeface="+mn-lt"/>
          <a:ea typeface="+mj-ea"/>
          <a:cs typeface="+mj-cs"/>
        </a:defRPr>
      </a:lvl1pPr>
    </p:titleStyle>
    <p:bodyStyle>
      <a:lvl1pPr marL="128588" indent="-128588" algn="l" defTabSz="514350" rtl="0" eaLnBrk="1" latinLnBrk="0" hangingPunct="1">
        <a:lnSpc>
          <a:spcPct val="90000"/>
        </a:lnSpc>
        <a:spcBef>
          <a:spcPts val="563"/>
        </a:spcBef>
        <a:spcAft>
          <a:spcPts val="675"/>
        </a:spcAft>
        <a:buFont typeface="Arial" panose="020B0604020202020204" pitchFamily="34" charset="0"/>
        <a:buChar char="•"/>
        <a:defRPr sz="1575" kern="1200">
          <a:solidFill>
            <a:schemeClr val="accent1"/>
          </a:solidFill>
          <a:latin typeface="+mn-lt"/>
          <a:ea typeface="+mn-ea"/>
          <a:cs typeface="+mn-cs"/>
        </a:defRPr>
      </a:lvl1pPr>
      <a:lvl2pPr marL="385763" indent="-128588" algn="l" defTabSz="514350" rtl="0" eaLnBrk="1" latinLnBrk="0" hangingPunct="1">
        <a:lnSpc>
          <a:spcPct val="90000"/>
        </a:lnSpc>
        <a:spcBef>
          <a:spcPts val="281"/>
        </a:spcBef>
        <a:spcAft>
          <a:spcPts val="675"/>
        </a:spcAft>
        <a:buFont typeface="Arial" panose="020B0604020202020204" pitchFamily="34" charset="0"/>
        <a:buChar char="•"/>
        <a:defRPr sz="1350" kern="1200">
          <a:solidFill>
            <a:schemeClr val="accent1"/>
          </a:solidFill>
          <a:latin typeface="+mn-lt"/>
          <a:ea typeface="+mn-ea"/>
          <a:cs typeface="+mn-cs"/>
        </a:defRPr>
      </a:lvl2pPr>
      <a:lvl3pPr marL="642938" indent="-128588" algn="l" defTabSz="514350" rtl="0" eaLnBrk="1" latinLnBrk="0" hangingPunct="1">
        <a:lnSpc>
          <a:spcPct val="90000"/>
        </a:lnSpc>
        <a:spcBef>
          <a:spcPts val="281"/>
        </a:spcBef>
        <a:spcAft>
          <a:spcPts val="675"/>
        </a:spcAft>
        <a:buFont typeface="Arial" panose="020B0604020202020204" pitchFamily="34" charset="0"/>
        <a:buChar char="•"/>
        <a:defRPr sz="1125" kern="1200">
          <a:solidFill>
            <a:schemeClr val="accent1"/>
          </a:solidFill>
          <a:latin typeface="+mn-lt"/>
          <a:ea typeface="+mn-ea"/>
          <a:cs typeface="+mn-cs"/>
        </a:defRPr>
      </a:lvl3pPr>
      <a:lvl4pPr marL="900113" indent="-128588" algn="l" defTabSz="514350" rtl="0" eaLnBrk="1" latinLnBrk="0" hangingPunct="1">
        <a:lnSpc>
          <a:spcPct val="90000"/>
        </a:lnSpc>
        <a:spcBef>
          <a:spcPts val="281"/>
        </a:spcBef>
        <a:spcAft>
          <a:spcPts val="675"/>
        </a:spcAft>
        <a:buFont typeface="Arial" panose="020B0604020202020204" pitchFamily="34" charset="0"/>
        <a:buChar char="•"/>
        <a:defRPr sz="1013" kern="1200">
          <a:solidFill>
            <a:schemeClr val="accent1"/>
          </a:solidFill>
          <a:latin typeface="+mn-lt"/>
          <a:ea typeface="+mn-ea"/>
          <a:cs typeface="+mn-cs"/>
        </a:defRPr>
      </a:lvl4pPr>
      <a:lvl5pPr marL="1157288" indent="-128588" algn="l" defTabSz="514350" rtl="0" eaLnBrk="1" latinLnBrk="0" hangingPunct="1">
        <a:lnSpc>
          <a:spcPct val="90000"/>
        </a:lnSpc>
        <a:spcBef>
          <a:spcPts val="281"/>
        </a:spcBef>
        <a:spcAft>
          <a:spcPts val="675"/>
        </a:spcAft>
        <a:buFont typeface="Arial" panose="020B0604020202020204" pitchFamily="34" charset="0"/>
        <a:buChar char="•"/>
        <a:defRPr sz="1013" kern="1200">
          <a:solidFill>
            <a:schemeClr val="accent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slides/_rels/slide2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45.jfif"/><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sv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2.svg"/></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rgbClr val="BDE6ED">
                <a:alpha val="97000"/>
                <a:lumMod val="87000"/>
              </a:srgbClr>
            </a:gs>
            <a:gs pos="0">
              <a:schemeClr val="accent1">
                <a:lumMod val="5000"/>
                <a:lumOff val="95000"/>
              </a:schemeClr>
            </a:gs>
            <a:gs pos="100000">
              <a:schemeClr val="bg1">
                <a:lumMod val="40000"/>
                <a:lumOff val="60000"/>
              </a:schemeClr>
            </a:gs>
          </a:gsLst>
          <a:lin ang="8100000" scaled="1"/>
        </a:gradFill>
        <a:effectLst/>
      </p:bgPr>
    </p:bg>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468312" y="457201"/>
            <a:ext cx="9144000" cy="4686299"/>
          </a:xfrm>
          <a:prstGeom prst="rect">
            <a:avLst/>
          </a:prstGeom>
          <a:gradFill>
            <a:gsLst>
              <a:gs pos="89000">
                <a:srgbClr val="BDE6ED"/>
              </a:gs>
              <a:gs pos="0">
                <a:schemeClr val="accent1">
                  <a:lumMod val="5000"/>
                  <a:lumOff val="95000"/>
                </a:schemeClr>
              </a:gs>
              <a:gs pos="100000">
                <a:schemeClr val="bg1">
                  <a:lumMod val="40000"/>
                  <a:lumOff val="60000"/>
                </a:schemeClr>
              </a:gs>
            </a:gsLst>
            <a:lin ang="8100000" scaled="1"/>
          </a:gradFill>
          <a:ln>
            <a:noFill/>
          </a:ln>
        </p:spPr>
        <p:txBody>
          <a:bodyPr spcFirstLastPara="1" wrap="square" lIns="91425" tIns="91425" rIns="91425" bIns="91425" anchor="b" anchorCtr="0">
            <a:noAutofit/>
          </a:bodyPr>
          <a:lstStyle/>
          <a:p>
            <a:pPr algn="l"/>
            <a:r>
              <a:rPr lang="en-GB" sz="4200" b="1" dirty="0">
                <a:solidFill>
                  <a:srgbClr val="CC0000"/>
                </a:solidFill>
                <a:latin typeface="Montserrat"/>
                <a:ea typeface="Montserrat"/>
                <a:cs typeface="Montserrat"/>
                <a:sym typeface="Montserrat"/>
              </a:rPr>
              <a:t>           	Capstone Project</a:t>
            </a:r>
          </a:p>
          <a:p>
            <a:r>
              <a:rPr lang="en-GB" sz="3600" b="1" dirty="0">
                <a:solidFill>
                  <a:schemeClr val="lt1"/>
                </a:solidFill>
                <a:latin typeface="Montserrat"/>
                <a:ea typeface="Montserrat"/>
                <a:cs typeface="Montserrat"/>
                <a:sym typeface="Montserrat"/>
              </a:rPr>
              <a:t>Appliances Energy Prediction</a:t>
            </a:r>
          </a:p>
          <a:p>
            <a:endParaRPr sz="1600" b="1" dirty="0">
              <a:solidFill>
                <a:schemeClr val="lt1"/>
              </a:solidFill>
              <a:latin typeface="Montserrat"/>
              <a:ea typeface="Montserrat"/>
              <a:cs typeface="Montserrat"/>
              <a:sym typeface="Montserrat"/>
            </a:endParaRPr>
          </a:p>
          <a:p>
            <a:r>
              <a:rPr lang="en-US" sz="1600" b="1" dirty="0">
                <a:solidFill>
                  <a:schemeClr val="lt1"/>
                </a:solidFill>
                <a:latin typeface="Montserrat"/>
                <a:ea typeface="Montserrat"/>
                <a:cs typeface="Montserrat"/>
                <a:sym typeface="Montserrat"/>
              </a:rPr>
              <a:t> </a:t>
            </a:r>
            <a:br>
              <a:rPr lang="en-US" sz="1600" b="1" dirty="0">
                <a:solidFill>
                  <a:schemeClr val="lt1"/>
                </a:solidFill>
                <a:latin typeface="Montserrat"/>
                <a:ea typeface="Montserrat"/>
                <a:cs typeface="Montserrat"/>
                <a:sym typeface="Montserrat"/>
              </a:rPr>
            </a:br>
            <a:br>
              <a:rPr lang="en-US" sz="1600" b="1" dirty="0">
                <a:solidFill>
                  <a:schemeClr val="lt1"/>
                </a:solidFill>
                <a:latin typeface="Montserrat"/>
                <a:ea typeface="Montserrat"/>
                <a:cs typeface="Montserrat"/>
                <a:sym typeface="Montserrat"/>
              </a:rPr>
            </a:br>
            <a:br>
              <a:rPr lang="en-US" sz="1600" b="1" dirty="0">
                <a:solidFill>
                  <a:schemeClr val="lt1"/>
                </a:solidFill>
                <a:latin typeface="Montserrat"/>
                <a:ea typeface="Montserrat"/>
                <a:cs typeface="Montserrat"/>
                <a:sym typeface="Montserrat"/>
              </a:rPr>
            </a:br>
            <a:br>
              <a:rPr lang="en-US" sz="1600" b="1" dirty="0">
                <a:solidFill>
                  <a:schemeClr val="lt1"/>
                </a:solidFill>
                <a:latin typeface="Montserrat"/>
                <a:ea typeface="Montserrat"/>
                <a:cs typeface="Montserrat"/>
                <a:sym typeface="Montserrat"/>
              </a:rPr>
            </a:br>
            <a:br>
              <a:rPr lang="en-US" sz="1600" b="1" dirty="0">
                <a:solidFill>
                  <a:schemeClr val="lt1"/>
                </a:solidFill>
                <a:latin typeface="Montserrat"/>
                <a:ea typeface="Montserrat"/>
                <a:cs typeface="Montserrat"/>
                <a:sym typeface="Montserrat"/>
              </a:rPr>
            </a:br>
            <a:br>
              <a:rPr lang="en-US" sz="1600" b="1" dirty="0">
                <a:solidFill>
                  <a:schemeClr val="lt1"/>
                </a:solidFill>
                <a:latin typeface="Montserrat"/>
                <a:ea typeface="Montserrat"/>
                <a:cs typeface="Montserrat"/>
                <a:sym typeface="Montserrat"/>
              </a:rPr>
            </a:br>
            <a:br>
              <a:rPr lang="en-US" sz="1600" b="1" dirty="0">
                <a:solidFill>
                  <a:schemeClr val="lt1"/>
                </a:solidFill>
                <a:latin typeface="Montserrat"/>
                <a:ea typeface="Montserrat"/>
                <a:cs typeface="Montserrat"/>
                <a:sym typeface="Montserrat"/>
              </a:rPr>
            </a:br>
            <a:br>
              <a:rPr lang="en-US" sz="1600" b="1" dirty="0">
                <a:solidFill>
                  <a:schemeClr val="lt1"/>
                </a:solidFill>
                <a:latin typeface="Montserrat"/>
                <a:ea typeface="Montserrat"/>
                <a:cs typeface="Montserrat"/>
                <a:sym typeface="Montserrat"/>
              </a:rPr>
            </a:br>
            <a:r>
              <a:rPr lang="en-US" sz="1600" b="1" dirty="0">
                <a:solidFill>
                  <a:schemeClr val="lt1"/>
                </a:solidFill>
                <a:latin typeface="Montserrat"/>
                <a:ea typeface="Montserrat"/>
                <a:cs typeface="Montserrat"/>
                <a:sym typeface="Montserrat"/>
              </a:rPr>
              <a:t>              By </a:t>
            </a:r>
            <a:br>
              <a:rPr lang="en-US" sz="1600" b="1" dirty="0">
                <a:solidFill>
                  <a:schemeClr val="lt1"/>
                </a:solidFill>
                <a:latin typeface="Montserrat"/>
                <a:ea typeface="Montserrat"/>
                <a:cs typeface="Montserrat"/>
                <a:sym typeface="Montserrat"/>
              </a:rPr>
            </a:br>
            <a:br>
              <a:rPr lang="en-US" sz="1600" b="1" dirty="0">
                <a:solidFill>
                  <a:schemeClr val="lt1"/>
                </a:solidFill>
                <a:latin typeface="Montserrat"/>
                <a:ea typeface="Montserrat"/>
                <a:cs typeface="Montserrat"/>
                <a:sym typeface="Montserrat"/>
              </a:rPr>
            </a:br>
            <a:r>
              <a:rPr lang="en-US" sz="1600" b="1" dirty="0">
                <a:solidFill>
                  <a:schemeClr val="lt1"/>
                </a:solidFill>
                <a:latin typeface="Montserrat"/>
                <a:ea typeface="Montserrat"/>
                <a:cs typeface="Montserrat"/>
                <a:sym typeface="Montserrat"/>
              </a:rPr>
              <a:t>	</a:t>
            </a:r>
            <a:r>
              <a:rPr lang="en-US" sz="1600" b="1" dirty="0">
                <a:solidFill>
                  <a:schemeClr val="bg1"/>
                </a:solidFill>
                <a:latin typeface="Montserrat"/>
                <a:ea typeface="Montserrat"/>
                <a:cs typeface="Montserrat"/>
                <a:sym typeface="Montserrat"/>
              </a:rPr>
              <a:t>Umesh, Ifraz, Shailendra, Akram</a:t>
            </a:r>
            <a:br>
              <a:rPr lang="en-US" sz="1600" b="1" dirty="0">
                <a:solidFill>
                  <a:schemeClr val="bg1"/>
                </a:solidFill>
                <a:latin typeface="Montserrat"/>
                <a:ea typeface="Montserrat"/>
                <a:cs typeface="Montserrat"/>
                <a:sym typeface="Montserrat"/>
              </a:rPr>
            </a:br>
            <a:endParaRPr sz="1600" b="1" dirty="0">
              <a:solidFill>
                <a:schemeClr val="bg1"/>
              </a:solidFill>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F42CA6C2-32DF-452E-A186-CA5715ADD8EE}"/>
              </a:ext>
            </a:extLst>
          </p:cNvPr>
          <p:cNvPicPr>
            <a:picLocks noChangeAspect="1"/>
          </p:cNvPicPr>
          <p:nvPr/>
        </p:nvPicPr>
        <p:blipFill>
          <a:blip r:embed="rId3"/>
          <a:stretch>
            <a:fillRect/>
          </a:stretch>
        </p:blipFill>
        <p:spPr>
          <a:xfrm>
            <a:off x="3548969" y="2076449"/>
            <a:ext cx="2982686" cy="17907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AF7DC-FB55-4401-8532-62F401E30749}"/>
              </a:ext>
            </a:extLst>
          </p:cNvPr>
          <p:cNvSpPr>
            <a:spLocks noGrp="1"/>
          </p:cNvSpPr>
          <p:nvPr>
            <p:ph type="title"/>
          </p:nvPr>
        </p:nvSpPr>
        <p:spPr>
          <a:xfrm>
            <a:off x="0" y="0"/>
            <a:ext cx="5095960" cy="5143500"/>
          </a:xfrm>
          <a:gradFill>
            <a:gsLst>
              <a:gs pos="97000">
                <a:srgbClr val="BDE6ED"/>
              </a:gs>
              <a:gs pos="27000">
                <a:schemeClr val="accent1">
                  <a:lumMod val="5000"/>
                  <a:lumOff val="95000"/>
                </a:schemeClr>
              </a:gs>
              <a:gs pos="100000">
                <a:schemeClr val="bg1">
                  <a:lumMod val="40000"/>
                  <a:lumOff val="60000"/>
                </a:schemeClr>
              </a:gs>
            </a:gsLst>
            <a:lin ang="8100000" scaled="1"/>
          </a:gradFill>
        </p:spPr>
        <p:txBody>
          <a:bodyPr/>
          <a:lstStyle/>
          <a:p>
            <a:pPr algn="ctr"/>
            <a:br>
              <a:rPr lang="en-IN" sz="4000" b="1" dirty="0">
                <a:solidFill>
                  <a:srgbClr val="CC0000"/>
                </a:solidFill>
                <a:latin typeface="Montserrat"/>
              </a:rPr>
            </a:br>
            <a:r>
              <a:rPr lang="en-IN" sz="4000" b="1" dirty="0">
                <a:solidFill>
                  <a:srgbClr val="CC0000"/>
                </a:solidFill>
                <a:latin typeface="Montserrat"/>
              </a:rPr>
              <a:t>   Feature      Engineering</a:t>
            </a:r>
          </a:p>
        </p:txBody>
      </p:sp>
      <p:pic>
        <p:nvPicPr>
          <p:cNvPr id="5" name="Graphic 4" descr="Gears with solid fill">
            <a:extLst>
              <a:ext uri="{FF2B5EF4-FFF2-40B4-BE49-F238E27FC236}">
                <a16:creationId xmlns:a16="http://schemas.microsoft.com/office/drawing/2014/main" id="{A6598B66-5596-4C00-8083-95DAE08C53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83112" y="807720"/>
            <a:ext cx="3897948" cy="2971800"/>
          </a:xfrm>
          <a:prstGeom prst="rect">
            <a:avLst/>
          </a:prstGeom>
          <a:effectLst>
            <a:glow rad="139700">
              <a:schemeClr val="accent1">
                <a:satMod val="175000"/>
                <a:alpha val="40000"/>
              </a:schemeClr>
            </a:glow>
            <a:outerShdw blurRad="50800" dist="38100" dir="2700000" algn="tl" rotWithShape="0">
              <a:prstClr val="black">
                <a:alpha val="40000"/>
              </a:prstClr>
            </a:outerShdw>
            <a:reflection blurRad="6350" stA="52000" endA="300" endPos="35000" dir="5400000" sy="-100000" algn="bl" rotWithShape="0"/>
          </a:effectLst>
        </p:spPr>
      </p:pic>
      <p:pic>
        <p:nvPicPr>
          <p:cNvPr id="6" name="Graphic 5" descr="Gears with solid fill">
            <a:extLst>
              <a:ext uri="{FF2B5EF4-FFF2-40B4-BE49-F238E27FC236}">
                <a16:creationId xmlns:a16="http://schemas.microsoft.com/office/drawing/2014/main" id="{C45270AA-6A6C-436E-B8E3-42C9338404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7618" y="563880"/>
            <a:ext cx="3897948" cy="2971800"/>
          </a:xfrm>
          <a:prstGeom prst="rect">
            <a:avLst/>
          </a:prstGeom>
          <a:effectLst>
            <a:glow rad="139700">
              <a:schemeClr val="accent6">
                <a:satMod val="175000"/>
                <a:alpha val="40000"/>
              </a:schemeClr>
            </a:glow>
            <a:reflection blurRad="6350" stA="52000" endA="300" endPos="35000" dir="5400000" sy="-100000" algn="bl" rotWithShape="0"/>
          </a:effectLst>
        </p:spPr>
      </p:pic>
      <p:sp>
        <p:nvSpPr>
          <p:cNvPr id="7" name="Oval 6">
            <a:extLst>
              <a:ext uri="{FF2B5EF4-FFF2-40B4-BE49-F238E27FC236}">
                <a16:creationId xmlns:a16="http://schemas.microsoft.com/office/drawing/2014/main" id="{2B94A31A-3CC6-4981-9168-896CED33ED2B}"/>
              </a:ext>
            </a:extLst>
          </p:cNvPr>
          <p:cNvSpPr/>
          <p:nvPr/>
        </p:nvSpPr>
        <p:spPr>
          <a:xfrm>
            <a:off x="6884449" y="1662545"/>
            <a:ext cx="181370" cy="1813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CB2E6711-6BCC-4B38-BE8E-CA722959302F}"/>
              </a:ext>
            </a:extLst>
          </p:cNvPr>
          <p:cNvSpPr/>
          <p:nvPr/>
        </p:nvSpPr>
        <p:spPr>
          <a:xfrm>
            <a:off x="7417849" y="2541900"/>
            <a:ext cx="181370" cy="1813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BFD1CFE4-A486-4032-9BEA-6EF305E00283}"/>
              </a:ext>
            </a:extLst>
          </p:cNvPr>
          <p:cNvSpPr/>
          <p:nvPr/>
        </p:nvSpPr>
        <p:spPr>
          <a:xfrm>
            <a:off x="8363511" y="1376040"/>
            <a:ext cx="181370" cy="1813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Graphic 10" descr="Gears with solid fill">
            <a:extLst>
              <a:ext uri="{FF2B5EF4-FFF2-40B4-BE49-F238E27FC236}">
                <a16:creationId xmlns:a16="http://schemas.microsoft.com/office/drawing/2014/main" id="{E02952DB-5C87-4570-8D5D-334C80CDC7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56248" y="807720"/>
            <a:ext cx="3897948" cy="2971800"/>
          </a:xfrm>
          <a:prstGeom prst="rect">
            <a:avLst/>
          </a:prstGeom>
          <a:effectLst>
            <a:glow rad="101600">
              <a:schemeClr val="accent1">
                <a:satMod val="175000"/>
                <a:alpha val="40000"/>
              </a:schemeClr>
            </a:glow>
            <a:reflection blurRad="6350" stA="52000" endA="300" endPos="35000" dir="5400000" sy="-100000" algn="bl" rotWithShape="0"/>
          </a:effectLst>
        </p:spPr>
      </p:pic>
      <p:sp>
        <p:nvSpPr>
          <p:cNvPr id="12" name="Oval 11">
            <a:extLst>
              <a:ext uri="{FF2B5EF4-FFF2-40B4-BE49-F238E27FC236}">
                <a16:creationId xmlns:a16="http://schemas.microsoft.com/office/drawing/2014/main" id="{841E4673-5900-44A2-8122-5EECE815BDEE}"/>
              </a:ext>
            </a:extLst>
          </p:cNvPr>
          <p:cNvSpPr/>
          <p:nvPr/>
        </p:nvSpPr>
        <p:spPr>
          <a:xfrm>
            <a:off x="5950937" y="2781805"/>
            <a:ext cx="181370" cy="1813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04917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97000">
              <a:srgbClr val="BDE6ED"/>
            </a:gs>
            <a:gs pos="27000">
              <a:schemeClr val="accent1">
                <a:lumMod val="5000"/>
                <a:lumOff val="95000"/>
              </a:schemeClr>
            </a:gs>
            <a:gs pos="100000">
              <a:schemeClr val="bg1">
                <a:lumMod val="40000"/>
                <a:lumOff val="6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958CD-CFAE-4DAC-987C-420BEFCF8AB4}"/>
              </a:ext>
            </a:extLst>
          </p:cNvPr>
          <p:cNvSpPr>
            <a:spLocks noGrp="1"/>
          </p:cNvSpPr>
          <p:nvPr>
            <p:ph type="title"/>
          </p:nvPr>
        </p:nvSpPr>
        <p:spPr>
          <a:solidFill>
            <a:srgbClr val="888818"/>
          </a:solidFill>
        </p:spPr>
        <p:txBody>
          <a:bodyPr/>
          <a:lstStyle/>
          <a:p>
            <a:r>
              <a:rPr lang="en-US" b="1" dirty="0">
                <a:solidFill>
                  <a:srgbClr val="CC0000"/>
                </a:solidFill>
                <a:latin typeface="Montserrat"/>
              </a:rPr>
              <a:t>Principal component Analysis</a:t>
            </a:r>
            <a:endParaRPr lang="en-IN" b="1" dirty="0">
              <a:solidFill>
                <a:srgbClr val="CC0000"/>
              </a:solidFill>
              <a:latin typeface="Montserrat"/>
            </a:endParaRPr>
          </a:p>
        </p:txBody>
      </p:sp>
      <p:sp>
        <p:nvSpPr>
          <p:cNvPr id="3" name="Text Placeholder 2">
            <a:extLst>
              <a:ext uri="{FF2B5EF4-FFF2-40B4-BE49-F238E27FC236}">
                <a16:creationId xmlns:a16="http://schemas.microsoft.com/office/drawing/2014/main" id="{AA41B814-BB85-449A-A2D6-B7C8C63B386B}"/>
              </a:ext>
            </a:extLst>
          </p:cNvPr>
          <p:cNvSpPr>
            <a:spLocks noGrp="1"/>
          </p:cNvSpPr>
          <p:nvPr>
            <p:ph type="body" idx="1"/>
          </p:nvPr>
        </p:nvSpPr>
        <p:spPr>
          <a:xfrm>
            <a:off x="515974" y="1181100"/>
            <a:ext cx="4371664" cy="3829038"/>
          </a:xfrm>
        </p:spPr>
        <p:txBody>
          <a:bodyPr/>
          <a:lstStyle/>
          <a:p>
            <a:pPr marL="114300" indent="0">
              <a:buNone/>
            </a:pPr>
            <a:r>
              <a:rPr lang="en-US" dirty="0">
                <a:solidFill>
                  <a:srgbClr val="000000"/>
                </a:solidFill>
                <a:latin typeface="Times New Roman" panose="02020603050405020304" pitchFamily="18" charset="0"/>
              </a:rPr>
              <a:t>Given, temperature levels in different rooms had a very low correlation with the target variable, and high correlation among themselves, we reduce the feature set into lower dimensions that could explain maximum variance. </a:t>
            </a:r>
          </a:p>
          <a:p>
            <a:pPr marL="114300" indent="0">
              <a:buNone/>
            </a:pPr>
            <a:endParaRPr lang="en-US" dirty="0">
              <a:solidFill>
                <a:srgbClr val="000000"/>
              </a:solidFill>
              <a:latin typeface="Times New Roman" panose="02020603050405020304" pitchFamily="18" charset="0"/>
            </a:endParaRPr>
          </a:p>
          <a:p>
            <a:pPr marL="114300" indent="0">
              <a:buNone/>
            </a:pPr>
            <a:r>
              <a:rPr lang="en-US" dirty="0">
                <a:solidFill>
                  <a:srgbClr val="000000"/>
                </a:solidFill>
                <a:latin typeface="Times New Roman" panose="02020603050405020304" pitchFamily="18" charset="0"/>
              </a:rPr>
              <a:t>PCA 1 and 2 explain more than 91 % variance in the temperature levels in different rooms in the building.</a:t>
            </a:r>
            <a:endParaRPr lang="en-IN" dirty="0">
              <a:solidFill>
                <a:srgbClr val="000000"/>
              </a:solidFill>
              <a:latin typeface="Times New Roman" panose="02020603050405020304" pitchFamily="18" charset="0"/>
            </a:endParaRPr>
          </a:p>
        </p:txBody>
      </p:sp>
      <p:grpSp>
        <p:nvGrpSpPr>
          <p:cNvPr id="4" name="Group 3">
            <a:extLst>
              <a:ext uri="{FF2B5EF4-FFF2-40B4-BE49-F238E27FC236}">
                <a16:creationId xmlns:a16="http://schemas.microsoft.com/office/drawing/2014/main" id="{C3E0A030-E486-4662-9E0F-A9C22C56AE5C}"/>
              </a:ext>
            </a:extLst>
          </p:cNvPr>
          <p:cNvGrpSpPr/>
          <p:nvPr/>
        </p:nvGrpSpPr>
        <p:grpSpPr>
          <a:xfrm>
            <a:off x="55933" y="3530400"/>
            <a:ext cx="468000" cy="432000"/>
            <a:chOff x="1921112" y="114053"/>
            <a:chExt cx="8110307" cy="6629895"/>
          </a:xfrm>
        </p:grpSpPr>
        <p:sp>
          <p:nvSpPr>
            <p:cNvPr id="5" name="Figure">
              <a:extLst>
                <a:ext uri="{FF2B5EF4-FFF2-40B4-BE49-F238E27FC236}">
                  <a16:creationId xmlns:a16="http://schemas.microsoft.com/office/drawing/2014/main" id="{D7C9DBEA-196A-44DF-9FA9-A125DC46454B}"/>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6" name="Figure">
              <a:extLst>
                <a:ext uri="{FF2B5EF4-FFF2-40B4-BE49-F238E27FC236}">
                  <a16:creationId xmlns:a16="http://schemas.microsoft.com/office/drawing/2014/main" id="{4A53D02A-F0B1-4CFA-A52D-F3DCEE5B1591}"/>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7" name="Figure">
              <a:extLst>
                <a:ext uri="{FF2B5EF4-FFF2-40B4-BE49-F238E27FC236}">
                  <a16:creationId xmlns:a16="http://schemas.microsoft.com/office/drawing/2014/main" id="{80A8F491-127F-4FB3-B6BA-1415D386BE81}"/>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rgbClr val="564EF2">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02</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8" name="Figure">
              <a:extLst>
                <a:ext uri="{FF2B5EF4-FFF2-40B4-BE49-F238E27FC236}">
                  <a16:creationId xmlns:a16="http://schemas.microsoft.com/office/drawing/2014/main" id="{9DB8017F-AE70-40DA-9207-4424F8A6DD77}"/>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9" name="Figure">
              <a:extLst>
                <a:ext uri="{FF2B5EF4-FFF2-40B4-BE49-F238E27FC236}">
                  <a16:creationId xmlns:a16="http://schemas.microsoft.com/office/drawing/2014/main" id="{3F38A02F-27DD-4C0D-9F1F-619C877D638F}"/>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0" name="Figure">
              <a:extLst>
                <a:ext uri="{FF2B5EF4-FFF2-40B4-BE49-F238E27FC236}">
                  <a16:creationId xmlns:a16="http://schemas.microsoft.com/office/drawing/2014/main" id="{0F0C833A-4477-4B8F-80E5-8B331A01D088}"/>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grpSp>
        <p:nvGrpSpPr>
          <p:cNvPr id="18" name="Group 17">
            <a:extLst>
              <a:ext uri="{FF2B5EF4-FFF2-40B4-BE49-F238E27FC236}">
                <a16:creationId xmlns:a16="http://schemas.microsoft.com/office/drawing/2014/main" id="{A998475C-2C7D-4204-8C93-5231ED7A2B53}"/>
              </a:ext>
            </a:extLst>
          </p:cNvPr>
          <p:cNvGrpSpPr/>
          <p:nvPr/>
        </p:nvGrpSpPr>
        <p:grpSpPr>
          <a:xfrm>
            <a:off x="137341" y="1331049"/>
            <a:ext cx="468000" cy="432000"/>
            <a:chOff x="1921112" y="114053"/>
            <a:chExt cx="8110307" cy="6629895"/>
          </a:xfrm>
        </p:grpSpPr>
        <p:sp>
          <p:nvSpPr>
            <p:cNvPr id="19" name="Figure">
              <a:extLst>
                <a:ext uri="{FF2B5EF4-FFF2-40B4-BE49-F238E27FC236}">
                  <a16:creationId xmlns:a16="http://schemas.microsoft.com/office/drawing/2014/main" id="{E6824BAE-555C-4507-A2FF-57AF34B1543C}"/>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0" name="Figure">
              <a:extLst>
                <a:ext uri="{FF2B5EF4-FFF2-40B4-BE49-F238E27FC236}">
                  <a16:creationId xmlns:a16="http://schemas.microsoft.com/office/drawing/2014/main" id="{944CCA1E-F2C4-4B2A-BFB5-8FFCDC210F24}"/>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1" name="Figure">
              <a:extLst>
                <a:ext uri="{FF2B5EF4-FFF2-40B4-BE49-F238E27FC236}">
                  <a16:creationId xmlns:a16="http://schemas.microsoft.com/office/drawing/2014/main" id="{C19DB6BE-89E6-43CB-A4E3-10134B723A7F}"/>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1">
                <a:lumMod val="50000"/>
                <a:alpha val="80000"/>
              </a:scheme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01</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22" name="Figure">
              <a:extLst>
                <a:ext uri="{FF2B5EF4-FFF2-40B4-BE49-F238E27FC236}">
                  <a16:creationId xmlns:a16="http://schemas.microsoft.com/office/drawing/2014/main" id="{1097E645-4666-47A2-9265-6FC5BE4D619A}"/>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3" name="Figure">
              <a:extLst>
                <a:ext uri="{FF2B5EF4-FFF2-40B4-BE49-F238E27FC236}">
                  <a16:creationId xmlns:a16="http://schemas.microsoft.com/office/drawing/2014/main" id="{6F91883F-F7FF-4DE8-BE1E-102727628834}"/>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4" name="Figure">
              <a:extLst>
                <a:ext uri="{FF2B5EF4-FFF2-40B4-BE49-F238E27FC236}">
                  <a16:creationId xmlns:a16="http://schemas.microsoft.com/office/drawing/2014/main" id="{4F78F850-76F5-4915-B914-20022B2D0A5C}"/>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pic>
        <p:nvPicPr>
          <p:cNvPr id="26" name="Picture 25" descr="Chart, histogram&#10;&#10;Description automatically generated">
            <a:extLst>
              <a:ext uri="{FF2B5EF4-FFF2-40B4-BE49-F238E27FC236}">
                <a16:creationId xmlns:a16="http://schemas.microsoft.com/office/drawing/2014/main" id="{C76929D6-3639-4B19-A235-DE7F1210DACA}"/>
              </a:ext>
            </a:extLst>
          </p:cNvPr>
          <p:cNvPicPr>
            <a:picLocks noChangeAspect="1"/>
          </p:cNvPicPr>
          <p:nvPr/>
        </p:nvPicPr>
        <p:blipFill>
          <a:blip r:embed="rId2"/>
          <a:stretch>
            <a:fillRect/>
          </a:stretch>
        </p:blipFill>
        <p:spPr>
          <a:xfrm>
            <a:off x="4942108" y="1303395"/>
            <a:ext cx="4788897" cy="3542925"/>
          </a:xfrm>
          <a:prstGeom prst="rect">
            <a:avLst/>
          </a:prstGeom>
        </p:spPr>
      </p:pic>
      <p:sp>
        <p:nvSpPr>
          <p:cNvPr id="27" name="TextBox 26">
            <a:extLst>
              <a:ext uri="{FF2B5EF4-FFF2-40B4-BE49-F238E27FC236}">
                <a16:creationId xmlns:a16="http://schemas.microsoft.com/office/drawing/2014/main" id="{670EB5A9-2EFD-49FA-ADE2-BE7831AF1688}"/>
              </a:ext>
            </a:extLst>
          </p:cNvPr>
          <p:cNvSpPr txBox="1"/>
          <p:nvPr/>
        </p:nvSpPr>
        <p:spPr>
          <a:xfrm flipH="1">
            <a:off x="6198735" y="4824213"/>
            <a:ext cx="3013277" cy="307777"/>
          </a:xfrm>
          <a:prstGeom prst="rect">
            <a:avLst/>
          </a:prstGeom>
          <a:solidFill>
            <a:schemeClr val="tx2">
              <a:lumMod val="75000"/>
            </a:schemeClr>
          </a:solidFill>
        </p:spPr>
        <p:txBody>
          <a:bodyPr wrap="square" rtlCol="0">
            <a:spAutoFit/>
          </a:bodyPr>
          <a:lstStyle/>
          <a:p>
            <a:r>
              <a:rPr lang="en-US" dirty="0"/>
              <a:t>Fig : PCA on Temperature Features</a:t>
            </a:r>
            <a:endParaRPr lang="en-IN" dirty="0"/>
          </a:p>
        </p:txBody>
      </p:sp>
    </p:spTree>
    <p:extLst>
      <p:ext uri="{BB962C8B-B14F-4D97-AF65-F5344CB8AC3E}">
        <p14:creationId xmlns:p14="http://schemas.microsoft.com/office/powerpoint/2010/main" val="4078092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97000">
              <a:srgbClr val="BDE6ED"/>
            </a:gs>
            <a:gs pos="27000">
              <a:schemeClr val="accent1">
                <a:lumMod val="5000"/>
                <a:lumOff val="95000"/>
              </a:schemeClr>
            </a:gs>
            <a:gs pos="100000">
              <a:schemeClr val="bg1">
                <a:lumMod val="40000"/>
                <a:lumOff val="6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EE8FF-9070-443F-8BEA-B6B9ACA884E8}"/>
              </a:ext>
            </a:extLst>
          </p:cNvPr>
          <p:cNvSpPr>
            <a:spLocks noGrp="1"/>
          </p:cNvSpPr>
          <p:nvPr>
            <p:ph type="title"/>
          </p:nvPr>
        </p:nvSpPr>
        <p:spPr>
          <a:xfrm>
            <a:off x="343628" y="427417"/>
            <a:ext cx="9393370" cy="572700"/>
          </a:xfrm>
          <a:solidFill>
            <a:schemeClr val="accent5">
              <a:lumMod val="40000"/>
              <a:lumOff val="60000"/>
            </a:schemeClr>
          </a:solidFill>
        </p:spPr>
        <p:txBody>
          <a:bodyPr/>
          <a:lstStyle/>
          <a:p>
            <a:r>
              <a:rPr lang="en-US" b="1" dirty="0">
                <a:solidFill>
                  <a:srgbClr val="CC0000"/>
                </a:solidFill>
                <a:latin typeface="Montserrat"/>
              </a:rPr>
              <a:t>Principal Component Analysis</a:t>
            </a:r>
            <a:endParaRPr lang="en-IN" b="1" dirty="0">
              <a:solidFill>
                <a:srgbClr val="CC0000"/>
              </a:solidFill>
              <a:latin typeface="Montserrat"/>
            </a:endParaRPr>
          </a:p>
        </p:txBody>
      </p:sp>
      <p:sp>
        <p:nvSpPr>
          <p:cNvPr id="3" name="Text Placeholder 2">
            <a:extLst>
              <a:ext uri="{FF2B5EF4-FFF2-40B4-BE49-F238E27FC236}">
                <a16:creationId xmlns:a16="http://schemas.microsoft.com/office/drawing/2014/main" id="{F4181F1B-DC64-4123-91B5-1C5C5C6550E3}"/>
              </a:ext>
            </a:extLst>
          </p:cNvPr>
          <p:cNvSpPr>
            <a:spLocks noGrp="1"/>
          </p:cNvSpPr>
          <p:nvPr>
            <p:ph type="body" idx="1"/>
          </p:nvPr>
        </p:nvSpPr>
        <p:spPr>
          <a:xfrm>
            <a:off x="343628" y="1152474"/>
            <a:ext cx="4596569" cy="3991026"/>
          </a:xfrm>
        </p:spPr>
        <p:txBody>
          <a:bodyPr/>
          <a:lstStyle/>
          <a:p>
            <a:pPr marL="114300" indent="0">
              <a:buNone/>
            </a:pPr>
            <a:r>
              <a:rPr lang="en-US" dirty="0">
                <a:solidFill>
                  <a:srgbClr val="000000"/>
                </a:solidFill>
                <a:latin typeface="Times New Roman" panose="02020603050405020304" pitchFamily="18" charset="0"/>
              </a:rPr>
              <a:t>Given, humidity levels in different rooms had a very low correlation with the target variable, and high correlation among themselves, we reduce the feature set into lower dimensions that could explain maximum variance. </a:t>
            </a:r>
          </a:p>
          <a:p>
            <a:endParaRPr lang="en-US" dirty="0">
              <a:solidFill>
                <a:srgbClr val="000000"/>
              </a:solidFill>
              <a:latin typeface="Times New Roman" panose="02020603050405020304" pitchFamily="18" charset="0"/>
            </a:endParaRPr>
          </a:p>
          <a:p>
            <a:pPr marL="114300" indent="0">
              <a:buNone/>
            </a:pPr>
            <a:r>
              <a:rPr lang="en-US" dirty="0">
                <a:solidFill>
                  <a:srgbClr val="000000"/>
                </a:solidFill>
                <a:latin typeface="Times New Roman" panose="02020603050405020304" pitchFamily="18" charset="0"/>
              </a:rPr>
              <a:t>PCA 1 and 2 explain more than 91 % variance in the humidity levels in different rooms in the building.</a:t>
            </a:r>
            <a:endParaRPr lang="en-IN" dirty="0">
              <a:solidFill>
                <a:srgbClr val="000000"/>
              </a:solidFill>
              <a:latin typeface="Times New Roman" panose="02020603050405020304" pitchFamily="18" charset="0"/>
            </a:endParaRPr>
          </a:p>
        </p:txBody>
      </p:sp>
      <p:grpSp>
        <p:nvGrpSpPr>
          <p:cNvPr id="4" name="Group 3">
            <a:extLst>
              <a:ext uri="{FF2B5EF4-FFF2-40B4-BE49-F238E27FC236}">
                <a16:creationId xmlns:a16="http://schemas.microsoft.com/office/drawing/2014/main" id="{1BE4601B-72A3-46EB-809C-9E54CF16D8FB}"/>
              </a:ext>
            </a:extLst>
          </p:cNvPr>
          <p:cNvGrpSpPr/>
          <p:nvPr/>
        </p:nvGrpSpPr>
        <p:grpSpPr>
          <a:xfrm>
            <a:off x="8480" y="1310641"/>
            <a:ext cx="468000" cy="432000"/>
            <a:chOff x="1921112" y="114053"/>
            <a:chExt cx="8110307" cy="6629895"/>
          </a:xfrm>
        </p:grpSpPr>
        <p:sp>
          <p:nvSpPr>
            <p:cNvPr id="5" name="Figure">
              <a:extLst>
                <a:ext uri="{FF2B5EF4-FFF2-40B4-BE49-F238E27FC236}">
                  <a16:creationId xmlns:a16="http://schemas.microsoft.com/office/drawing/2014/main" id="{B313DF90-4C84-4CC8-A36C-C4B484EB0285}"/>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6" name="Figure">
              <a:extLst>
                <a:ext uri="{FF2B5EF4-FFF2-40B4-BE49-F238E27FC236}">
                  <a16:creationId xmlns:a16="http://schemas.microsoft.com/office/drawing/2014/main" id="{C6306FCE-555E-4920-A614-0A2ED739F85F}"/>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7" name="Figure">
              <a:extLst>
                <a:ext uri="{FF2B5EF4-FFF2-40B4-BE49-F238E27FC236}">
                  <a16:creationId xmlns:a16="http://schemas.microsoft.com/office/drawing/2014/main" id="{35F2026D-36D9-47AF-AFD6-148197F2B428}"/>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5">
                <a:lumMod val="40000"/>
                <a:lumOff val="60000"/>
                <a:alpha val="80000"/>
              </a:scheme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01</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8" name="Figure">
              <a:extLst>
                <a:ext uri="{FF2B5EF4-FFF2-40B4-BE49-F238E27FC236}">
                  <a16:creationId xmlns:a16="http://schemas.microsoft.com/office/drawing/2014/main" id="{09AD3782-838A-4288-B49F-170BBF0B314C}"/>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9" name="Figure">
              <a:extLst>
                <a:ext uri="{FF2B5EF4-FFF2-40B4-BE49-F238E27FC236}">
                  <a16:creationId xmlns:a16="http://schemas.microsoft.com/office/drawing/2014/main" id="{E49B1D8A-0FC1-49B6-B069-1E5B9BDB2F92}"/>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0" name="Figure">
              <a:extLst>
                <a:ext uri="{FF2B5EF4-FFF2-40B4-BE49-F238E27FC236}">
                  <a16:creationId xmlns:a16="http://schemas.microsoft.com/office/drawing/2014/main" id="{6F9C5C6F-1D38-4DB5-A10B-65E6EBFC2F9E}"/>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grpSp>
        <p:nvGrpSpPr>
          <p:cNvPr id="11" name="Group 10">
            <a:extLst>
              <a:ext uri="{FF2B5EF4-FFF2-40B4-BE49-F238E27FC236}">
                <a16:creationId xmlns:a16="http://schemas.microsoft.com/office/drawing/2014/main" id="{542EC4DE-4230-4913-AD9E-F7BB38239F50}"/>
              </a:ext>
            </a:extLst>
          </p:cNvPr>
          <p:cNvGrpSpPr/>
          <p:nvPr/>
        </p:nvGrpSpPr>
        <p:grpSpPr>
          <a:xfrm>
            <a:off x="29041" y="3134146"/>
            <a:ext cx="468000" cy="432000"/>
            <a:chOff x="1921112" y="114053"/>
            <a:chExt cx="8110307" cy="6629895"/>
          </a:xfrm>
        </p:grpSpPr>
        <p:sp>
          <p:nvSpPr>
            <p:cNvPr id="12" name="Figure">
              <a:extLst>
                <a:ext uri="{FF2B5EF4-FFF2-40B4-BE49-F238E27FC236}">
                  <a16:creationId xmlns:a16="http://schemas.microsoft.com/office/drawing/2014/main" id="{F8E66617-070B-4D8D-8482-1DDDF31D713B}"/>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3" name="Figure">
              <a:extLst>
                <a:ext uri="{FF2B5EF4-FFF2-40B4-BE49-F238E27FC236}">
                  <a16:creationId xmlns:a16="http://schemas.microsoft.com/office/drawing/2014/main" id="{DD17A672-AC0D-4513-B640-ECF42402D919}"/>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4" name="Figure">
              <a:extLst>
                <a:ext uri="{FF2B5EF4-FFF2-40B4-BE49-F238E27FC236}">
                  <a16:creationId xmlns:a16="http://schemas.microsoft.com/office/drawing/2014/main" id="{FA62AD5F-85F3-4831-A534-030F3D0003E2}"/>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1">
                <a:lumMod val="50000"/>
                <a:alpha val="80000"/>
              </a:scheme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02</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15" name="Figure">
              <a:extLst>
                <a:ext uri="{FF2B5EF4-FFF2-40B4-BE49-F238E27FC236}">
                  <a16:creationId xmlns:a16="http://schemas.microsoft.com/office/drawing/2014/main" id="{CFC103E3-0B81-446D-B775-0C2AC5E93731}"/>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6" name="Figure">
              <a:extLst>
                <a:ext uri="{FF2B5EF4-FFF2-40B4-BE49-F238E27FC236}">
                  <a16:creationId xmlns:a16="http://schemas.microsoft.com/office/drawing/2014/main" id="{9B656DF0-7C80-4207-9958-CBE293AB34E2}"/>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7" name="Figure">
              <a:extLst>
                <a:ext uri="{FF2B5EF4-FFF2-40B4-BE49-F238E27FC236}">
                  <a16:creationId xmlns:a16="http://schemas.microsoft.com/office/drawing/2014/main" id="{053ED16C-402D-4CEF-8720-F6D7DD813207}"/>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pic>
        <p:nvPicPr>
          <p:cNvPr id="19" name="Picture 18">
            <a:extLst>
              <a:ext uri="{FF2B5EF4-FFF2-40B4-BE49-F238E27FC236}">
                <a16:creationId xmlns:a16="http://schemas.microsoft.com/office/drawing/2014/main" id="{076482A9-320E-4BAE-A126-417E6AE481AA}"/>
              </a:ext>
            </a:extLst>
          </p:cNvPr>
          <p:cNvPicPr>
            <a:picLocks noChangeAspect="1"/>
          </p:cNvPicPr>
          <p:nvPr/>
        </p:nvPicPr>
        <p:blipFill>
          <a:blip r:embed="rId2"/>
          <a:stretch>
            <a:fillRect/>
          </a:stretch>
        </p:blipFill>
        <p:spPr>
          <a:xfrm>
            <a:off x="4940197" y="1177279"/>
            <a:ext cx="4796800" cy="3538804"/>
          </a:xfrm>
          <a:prstGeom prst="rect">
            <a:avLst/>
          </a:prstGeom>
        </p:spPr>
      </p:pic>
      <p:sp>
        <p:nvSpPr>
          <p:cNvPr id="20" name="TextBox 19">
            <a:extLst>
              <a:ext uri="{FF2B5EF4-FFF2-40B4-BE49-F238E27FC236}">
                <a16:creationId xmlns:a16="http://schemas.microsoft.com/office/drawing/2014/main" id="{A519BC59-E385-449A-83B2-61C58506E618}"/>
              </a:ext>
            </a:extLst>
          </p:cNvPr>
          <p:cNvSpPr txBox="1"/>
          <p:nvPr/>
        </p:nvSpPr>
        <p:spPr>
          <a:xfrm>
            <a:off x="6343135" y="4740888"/>
            <a:ext cx="2537254" cy="307777"/>
          </a:xfrm>
          <a:prstGeom prst="rect">
            <a:avLst/>
          </a:prstGeom>
          <a:solidFill>
            <a:srgbClr val="00B0F0"/>
          </a:solidFill>
        </p:spPr>
        <p:txBody>
          <a:bodyPr wrap="square" rtlCol="0">
            <a:spAutoFit/>
          </a:bodyPr>
          <a:lstStyle/>
          <a:p>
            <a:r>
              <a:rPr lang="en-US" dirty="0"/>
              <a:t>Fig: PCA Humidity Features</a:t>
            </a:r>
            <a:endParaRPr lang="en-IN" dirty="0"/>
          </a:p>
        </p:txBody>
      </p:sp>
    </p:spTree>
    <p:extLst>
      <p:ext uri="{BB962C8B-B14F-4D97-AF65-F5344CB8AC3E}">
        <p14:creationId xmlns:p14="http://schemas.microsoft.com/office/powerpoint/2010/main" val="1886379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33D84-3826-4C48-BAFC-D5A1BDD3D89D}"/>
              </a:ext>
            </a:extLst>
          </p:cNvPr>
          <p:cNvSpPr>
            <a:spLocks noGrp="1"/>
          </p:cNvSpPr>
          <p:nvPr>
            <p:ph type="title"/>
          </p:nvPr>
        </p:nvSpPr>
        <p:spPr>
          <a:xfrm>
            <a:off x="343628" y="436787"/>
            <a:ext cx="9393370" cy="572700"/>
          </a:xfrm>
          <a:solidFill>
            <a:srgbClr val="92D050"/>
          </a:solidFill>
        </p:spPr>
        <p:txBody>
          <a:bodyPr/>
          <a:lstStyle/>
          <a:p>
            <a:r>
              <a:rPr lang="en-IN" b="1" dirty="0">
                <a:solidFill>
                  <a:srgbClr val="CC0000"/>
                </a:solidFill>
                <a:latin typeface="Montserrat"/>
              </a:rPr>
              <a:t>Date time (Hour)</a:t>
            </a:r>
          </a:p>
        </p:txBody>
      </p:sp>
      <p:sp>
        <p:nvSpPr>
          <p:cNvPr id="3" name="Text Placeholder 2">
            <a:extLst>
              <a:ext uri="{FF2B5EF4-FFF2-40B4-BE49-F238E27FC236}">
                <a16:creationId xmlns:a16="http://schemas.microsoft.com/office/drawing/2014/main" id="{8DDB95A3-8E45-4D17-A4F9-C6AF7707A9EF}"/>
              </a:ext>
            </a:extLst>
          </p:cNvPr>
          <p:cNvSpPr>
            <a:spLocks noGrp="1"/>
          </p:cNvSpPr>
          <p:nvPr>
            <p:ph type="body" idx="1"/>
          </p:nvPr>
        </p:nvSpPr>
        <p:spPr>
          <a:xfrm>
            <a:off x="295596" y="1728278"/>
            <a:ext cx="3995350" cy="3288605"/>
          </a:xfrm>
          <a:gradFill>
            <a:gsLst>
              <a:gs pos="97000">
                <a:srgbClr val="BDE6ED"/>
              </a:gs>
              <a:gs pos="27000">
                <a:schemeClr val="accent1">
                  <a:lumMod val="5000"/>
                  <a:lumOff val="95000"/>
                </a:schemeClr>
              </a:gs>
              <a:gs pos="100000">
                <a:schemeClr val="bg1">
                  <a:lumMod val="40000"/>
                  <a:lumOff val="60000"/>
                </a:schemeClr>
              </a:gs>
            </a:gsLst>
            <a:lin ang="8100000" scaled="1"/>
          </a:gradFill>
        </p:spPr>
        <p:txBody>
          <a:bodyPr/>
          <a:lstStyle/>
          <a:p>
            <a:pPr marL="139700" indent="0">
              <a:buNone/>
            </a:pPr>
            <a:r>
              <a:rPr lang="en-US" dirty="0">
                <a:solidFill>
                  <a:srgbClr val="000000"/>
                </a:solidFill>
                <a:latin typeface="Times New Roman" panose="02020603050405020304" pitchFamily="18" charset="0"/>
              </a:rPr>
              <a:t>We have a column called date which includes the timestamp corresponding to each of the sensor data samples.</a:t>
            </a:r>
          </a:p>
          <a:p>
            <a:pPr marL="139700" indent="0">
              <a:buNone/>
            </a:pPr>
            <a:endParaRPr lang="en-US" dirty="0">
              <a:solidFill>
                <a:srgbClr val="000000"/>
              </a:solidFill>
              <a:latin typeface="Times New Roman" panose="02020603050405020304" pitchFamily="18" charset="0"/>
            </a:endParaRPr>
          </a:p>
          <a:p>
            <a:pPr marL="139700" indent="0">
              <a:buNone/>
            </a:pPr>
            <a:endParaRPr lang="en-US" dirty="0">
              <a:solidFill>
                <a:srgbClr val="000000"/>
              </a:solidFill>
              <a:latin typeface="Times New Roman" panose="02020603050405020304" pitchFamily="18" charset="0"/>
            </a:endParaRPr>
          </a:p>
          <a:p>
            <a:pPr marL="139700" indent="0">
              <a:buNone/>
            </a:pPr>
            <a:r>
              <a:rPr lang="en-US" dirty="0">
                <a:solidFill>
                  <a:srgbClr val="000000"/>
                </a:solidFill>
                <a:latin typeface="Times New Roman" panose="02020603050405020304" pitchFamily="18" charset="0"/>
              </a:rPr>
              <a:t>There seems to be a pattern to the energy consumption of appliances at different times of the day. </a:t>
            </a:r>
            <a:endParaRPr lang="en-IN" dirty="0">
              <a:solidFill>
                <a:srgbClr val="000000"/>
              </a:solidFill>
              <a:latin typeface="Times New Roman" panose="02020603050405020304" pitchFamily="18" charset="0"/>
            </a:endParaRPr>
          </a:p>
        </p:txBody>
      </p:sp>
      <p:sp>
        <p:nvSpPr>
          <p:cNvPr id="6" name="TextBox 5">
            <a:extLst>
              <a:ext uri="{FF2B5EF4-FFF2-40B4-BE49-F238E27FC236}">
                <a16:creationId xmlns:a16="http://schemas.microsoft.com/office/drawing/2014/main" id="{C2C8977C-9E25-45CB-A98D-73149BF21B5D}"/>
              </a:ext>
            </a:extLst>
          </p:cNvPr>
          <p:cNvSpPr txBox="1"/>
          <p:nvPr/>
        </p:nvSpPr>
        <p:spPr>
          <a:xfrm>
            <a:off x="4757287" y="4691414"/>
            <a:ext cx="4481383" cy="307777"/>
          </a:xfrm>
          <a:prstGeom prst="rect">
            <a:avLst/>
          </a:prstGeom>
          <a:solidFill>
            <a:schemeClr val="accent4">
              <a:lumMod val="60000"/>
              <a:lumOff val="40000"/>
            </a:schemeClr>
          </a:solidFill>
        </p:spPr>
        <p:txBody>
          <a:bodyPr wrap="square" rtlCol="0">
            <a:spAutoFit/>
          </a:bodyPr>
          <a:lstStyle/>
          <a:p>
            <a:r>
              <a:rPr lang="en-US" dirty="0"/>
              <a:t>Fig: Average Energy Consumption Per Hour of a day</a:t>
            </a:r>
            <a:endParaRPr lang="en-IN" dirty="0"/>
          </a:p>
        </p:txBody>
      </p:sp>
      <p:grpSp>
        <p:nvGrpSpPr>
          <p:cNvPr id="7" name="Group 6">
            <a:extLst>
              <a:ext uri="{FF2B5EF4-FFF2-40B4-BE49-F238E27FC236}">
                <a16:creationId xmlns:a16="http://schemas.microsoft.com/office/drawing/2014/main" id="{99ADA9DB-0AC0-4AAA-8CA4-E231CC487D5B}"/>
              </a:ext>
            </a:extLst>
          </p:cNvPr>
          <p:cNvGrpSpPr/>
          <p:nvPr/>
        </p:nvGrpSpPr>
        <p:grpSpPr>
          <a:xfrm>
            <a:off x="48750" y="1779393"/>
            <a:ext cx="403412" cy="391636"/>
            <a:chOff x="1921112" y="114053"/>
            <a:chExt cx="8110307" cy="6629895"/>
          </a:xfrm>
        </p:grpSpPr>
        <p:sp>
          <p:nvSpPr>
            <p:cNvPr id="8" name="Figure">
              <a:extLst>
                <a:ext uri="{FF2B5EF4-FFF2-40B4-BE49-F238E27FC236}">
                  <a16:creationId xmlns:a16="http://schemas.microsoft.com/office/drawing/2014/main" id="{21E5214A-4314-4920-A75B-B95709B2CC47}"/>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9" name="Figure">
              <a:extLst>
                <a:ext uri="{FF2B5EF4-FFF2-40B4-BE49-F238E27FC236}">
                  <a16:creationId xmlns:a16="http://schemas.microsoft.com/office/drawing/2014/main" id="{9765C386-9411-47C8-B6BC-DB586B4B25C2}"/>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0" name="Figure">
              <a:extLst>
                <a:ext uri="{FF2B5EF4-FFF2-40B4-BE49-F238E27FC236}">
                  <a16:creationId xmlns:a16="http://schemas.microsoft.com/office/drawing/2014/main" id="{0DAC1AD6-C9CB-4A06-A53C-774230006B39}"/>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tx1">
                <a:lumMod val="60000"/>
                <a:lumOff val="40000"/>
                <a:alpha val="80000"/>
              </a:scheme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01</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11" name="Figure">
              <a:extLst>
                <a:ext uri="{FF2B5EF4-FFF2-40B4-BE49-F238E27FC236}">
                  <a16:creationId xmlns:a16="http://schemas.microsoft.com/office/drawing/2014/main" id="{A1C0B593-3A48-4A57-BDE1-B2D0FBC671F3}"/>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2" name="Figure">
              <a:extLst>
                <a:ext uri="{FF2B5EF4-FFF2-40B4-BE49-F238E27FC236}">
                  <a16:creationId xmlns:a16="http://schemas.microsoft.com/office/drawing/2014/main" id="{668B5DE2-135E-459A-BB6A-CB347B28C659}"/>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3" name="Figure">
              <a:extLst>
                <a:ext uri="{FF2B5EF4-FFF2-40B4-BE49-F238E27FC236}">
                  <a16:creationId xmlns:a16="http://schemas.microsoft.com/office/drawing/2014/main" id="{F2EB31E8-87C8-469D-88CF-E3E9B0AF33A3}"/>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grpSp>
        <p:nvGrpSpPr>
          <p:cNvPr id="14" name="Group 13">
            <a:extLst>
              <a:ext uri="{FF2B5EF4-FFF2-40B4-BE49-F238E27FC236}">
                <a16:creationId xmlns:a16="http://schemas.microsoft.com/office/drawing/2014/main" id="{E5E052B7-A7FA-43DA-AE7E-EC3DD2B9DFF7}"/>
              </a:ext>
            </a:extLst>
          </p:cNvPr>
          <p:cNvGrpSpPr/>
          <p:nvPr/>
        </p:nvGrpSpPr>
        <p:grpSpPr>
          <a:xfrm>
            <a:off x="31379" y="3403083"/>
            <a:ext cx="403412" cy="391636"/>
            <a:chOff x="1921112" y="114053"/>
            <a:chExt cx="8110307" cy="6629895"/>
          </a:xfrm>
        </p:grpSpPr>
        <p:sp>
          <p:nvSpPr>
            <p:cNvPr id="15" name="Figure">
              <a:extLst>
                <a:ext uri="{FF2B5EF4-FFF2-40B4-BE49-F238E27FC236}">
                  <a16:creationId xmlns:a16="http://schemas.microsoft.com/office/drawing/2014/main" id="{80BC1C24-2FDA-45EB-9AF7-2917432BD7B7}"/>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6" name="Figure">
              <a:extLst>
                <a:ext uri="{FF2B5EF4-FFF2-40B4-BE49-F238E27FC236}">
                  <a16:creationId xmlns:a16="http://schemas.microsoft.com/office/drawing/2014/main" id="{B87062B4-83FF-4CC9-B257-2759DDDBC094}"/>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7" name="Figure">
              <a:extLst>
                <a:ext uri="{FF2B5EF4-FFF2-40B4-BE49-F238E27FC236}">
                  <a16:creationId xmlns:a16="http://schemas.microsoft.com/office/drawing/2014/main" id="{31841406-2810-453D-939B-BA4460867DB5}"/>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rgbClr val="3399FF">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02</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18" name="Figure">
              <a:extLst>
                <a:ext uri="{FF2B5EF4-FFF2-40B4-BE49-F238E27FC236}">
                  <a16:creationId xmlns:a16="http://schemas.microsoft.com/office/drawing/2014/main" id="{0786DBEF-8190-4382-BE39-B1119434739C}"/>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9" name="Figure">
              <a:extLst>
                <a:ext uri="{FF2B5EF4-FFF2-40B4-BE49-F238E27FC236}">
                  <a16:creationId xmlns:a16="http://schemas.microsoft.com/office/drawing/2014/main" id="{249A4D0F-13A2-4EE5-A43E-58B36DE06DF9}"/>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0" name="Figure">
              <a:extLst>
                <a:ext uri="{FF2B5EF4-FFF2-40B4-BE49-F238E27FC236}">
                  <a16:creationId xmlns:a16="http://schemas.microsoft.com/office/drawing/2014/main" id="{5129013B-3214-48CC-B398-A9337FD6BC39}"/>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pic>
        <p:nvPicPr>
          <p:cNvPr id="22" name="Picture 21" descr="Chart, bar chart, histogram&#10;&#10;Description automatically generated">
            <a:extLst>
              <a:ext uri="{FF2B5EF4-FFF2-40B4-BE49-F238E27FC236}">
                <a16:creationId xmlns:a16="http://schemas.microsoft.com/office/drawing/2014/main" id="{702672F5-9D33-4685-B142-F64FFC7F2465}"/>
              </a:ext>
            </a:extLst>
          </p:cNvPr>
          <p:cNvPicPr>
            <a:picLocks noChangeAspect="1"/>
          </p:cNvPicPr>
          <p:nvPr/>
        </p:nvPicPr>
        <p:blipFill>
          <a:blip r:embed="rId2"/>
          <a:stretch>
            <a:fillRect/>
          </a:stretch>
        </p:blipFill>
        <p:spPr>
          <a:xfrm>
            <a:off x="4060843" y="1009487"/>
            <a:ext cx="6019782" cy="3742806"/>
          </a:xfrm>
          <a:prstGeom prst="rect">
            <a:avLst/>
          </a:prstGeom>
        </p:spPr>
      </p:pic>
    </p:spTree>
    <p:extLst>
      <p:ext uri="{BB962C8B-B14F-4D97-AF65-F5344CB8AC3E}">
        <p14:creationId xmlns:p14="http://schemas.microsoft.com/office/powerpoint/2010/main" val="4018113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97000">
              <a:srgbClr val="BDE6ED"/>
            </a:gs>
            <a:gs pos="27000">
              <a:schemeClr val="accent1">
                <a:lumMod val="5000"/>
                <a:lumOff val="95000"/>
              </a:schemeClr>
            </a:gs>
            <a:gs pos="100000">
              <a:schemeClr val="bg1">
                <a:lumMod val="40000"/>
                <a:lumOff val="6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7181A-7EA6-46B3-9075-BE64E6155BE9}"/>
              </a:ext>
            </a:extLst>
          </p:cNvPr>
          <p:cNvSpPr>
            <a:spLocks noGrp="1"/>
          </p:cNvSpPr>
          <p:nvPr>
            <p:ph type="title"/>
          </p:nvPr>
        </p:nvSpPr>
        <p:spPr/>
        <p:txBody>
          <a:bodyPr/>
          <a:lstStyle/>
          <a:p>
            <a:r>
              <a:rPr lang="en-IN" b="1" dirty="0">
                <a:solidFill>
                  <a:srgbClr val="CC0000"/>
                </a:solidFill>
                <a:latin typeface="Montserrat"/>
              </a:rPr>
              <a:t>Date time (Month)</a:t>
            </a:r>
          </a:p>
        </p:txBody>
      </p:sp>
      <p:sp>
        <p:nvSpPr>
          <p:cNvPr id="3" name="Text Placeholder 2">
            <a:extLst>
              <a:ext uri="{FF2B5EF4-FFF2-40B4-BE49-F238E27FC236}">
                <a16:creationId xmlns:a16="http://schemas.microsoft.com/office/drawing/2014/main" id="{BDEBA33A-4489-49BC-B218-A27797626570}"/>
              </a:ext>
            </a:extLst>
          </p:cNvPr>
          <p:cNvSpPr>
            <a:spLocks noGrp="1"/>
          </p:cNvSpPr>
          <p:nvPr>
            <p:ph type="body" idx="1"/>
          </p:nvPr>
        </p:nvSpPr>
        <p:spPr/>
        <p:txBody>
          <a:bodyPr/>
          <a:lstStyle/>
          <a:p>
            <a:endParaRPr lang="en-IN" dirty="0"/>
          </a:p>
        </p:txBody>
      </p:sp>
      <p:pic>
        <p:nvPicPr>
          <p:cNvPr id="7" name="Picture 6" descr="Chart&#10;&#10;Description automatically generated">
            <a:extLst>
              <a:ext uri="{FF2B5EF4-FFF2-40B4-BE49-F238E27FC236}">
                <a16:creationId xmlns:a16="http://schemas.microsoft.com/office/drawing/2014/main" id="{8D6C963F-F1C6-4C80-B0E2-A4878B7B8D21}"/>
              </a:ext>
            </a:extLst>
          </p:cNvPr>
          <p:cNvPicPr>
            <a:picLocks noChangeAspect="1"/>
          </p:cNvPicPr>
          <p:nvPr/>
        </p:nvPicPr>
        <p:blipFill>
          <a:blip r:embed="rId2"/>
          <a:stretch>
            <a:fillRect/>
          </a:stretch>
        </p:blipFill>
        <p:spPr>
          <a:xfrm>
            <a:off x="343626" y="1152475"/>
            <a:ext cx="9393371" cy="3425428"/>
          </a:xfrm>
          <a:prstGeom prst="rect">
            <a:avLst/>
          </a:prstGeom>
        </p:spPr>
      </p:pic>
      <p:sp>
        <p:nvSpPr>
          <p:cNvPr id="8" name="TextBox 7">
            <a:extLst>
              <a:ext uri="{FF2B5EF4-FFF2-40B4-BE49-F238E27FC236}">
                <a16:creationId xmlns:a16="http://schemas.microsoft.com/office/drawing/2014/main" id="{0DDB340A-C3E1-478C-933B-24ECCFE99E65}"/>
              </a:ext>
            </a:extLst>
          </p:cNvPr>
          <p:cNvSpPr txBox="1"/>
          <p:nvPr/>
        </p:nvSpPr>
        <p:spPr>
          <a:xfrm>
            <a:off x="2095181" y="4698475"/>
            <a:ext cx="5890260" cy="307777"/>
          </a:xfrm>
          <a:prstGeom prst="rect">
            <a:avLst/>
          </a:prstGeom>
          <a:solidFill>
            <a:schemeClr val="accent1"/>
          </a:solidFill>
        </p:spPr>
        <p:txBody>
          <a:bodyPr wrap="square" rtlCol="0">
            <a:spAutoFit/>
          </a:bodyPr>
          <a:lstStyle/>
          <a:p>
            <a:r>
              <a:rPr lang="en-US" dirty="0"/>
              <a:t>Fig: Average Energy Consumption Per Hour Per Month (for 4.5 Months)</a:t>
            </a:r>
            <a:endParaRPr lang="en-IN" dirty="0"/>
          </a:p>
        </p:txBody>
      </p:sp>
    </p:spTree>
    <p:extLst>
      <p:ext uri="{BB962C8B-B14F-4D97-AF65-F5344CB8AC3E}">
        <p14:creationId xmlns:p14="http://schemas.microsoft.com/office/powerpoint/2010/main" val="145472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97000">
              <a:srgbClr val="BDE6ED"/>
            </a:gs>
            <a:gs pos="27000">
              <a:schemeClr val="accent1">
                <a:lumMod val="5000"/>
                <a:lumOff val="95000"/>
              </a:schemeClr>
            </a:gs>
            <a:gs pos="100000">
              <a:schemeClr val="bg1">
                <a:lumMod val="40000"/>
                <a:lumOff val="6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BED1A-A0DE-4650-A450-8F0C5ED1B6AF}"/>
              </a:ext>
            </a:extLst>
          </p:cNvPr>
          <p:cNvSpPr>
            <a:spLocks noGrp="1"/>
          </p:cNvSpPr>
          <p:nvPr>
            <p:ph type="title"/>
          </p:nvPr>
        </p:nvSpPr>
        <p:spPr/>
        <p:txBody>
          <a:bodyPr/>
          <a:lstStyle/>
          <a:p>
            <a:r>
              <a:rPr lang="en-IN" b="1" dirty="0">
                <a:solidFill>
                  <a:srgbClr val="CC0000"/>
                </a:solidFill>
                <a:latin typeface="Montserrat"/>
              </a:rPr>
              <a:t>Date time (Weekday)</a:t>
            </a:r>
          </a:p>
        </p:txBody>
      </p:sp>
      <p:sp>
        <p:nvSpPr>
          <p:cNvPr id="3" name="Text Placeholder 2">
            <a:extLst>
              <a:ext uri="{FF2B5EF4-FFF2-40B4-BE49-F238E27FC236}">
                <a16:creationId xmlns:a16="http://schemas.microsoft.com/office/drawing/2014/main" id="{F0403325-AC7C-40F1-9293-5B3F1CB17C42}"/>
              </a:ext>
            </a:extLst>
          </p:cNvPr>
          <p:cNvSpPr>
            <a:spLocks noGrp="1"/>
          </p:cNvSpPr>
          <p:nvPr>
            <p:ph type="body" idx="1"/>
          </p:nvPr>
        </p:nvSpPr>
        <p:spPr/>
        <p:txBody>
          <a:bodyPr/>
          <a:lstStyle/>
          <a:p>
            <a:endParaRPr lang="en-IN" dirty="0"/>
          </a:p>
        </p:txBody>
      </p:sp>
      <p:sp>
        <p:nvSpPr>
          <p:cNvPr id="6" name="TextBox 5">
            <a:extLst>
              <a:ext uri="{FF2B5EF4-FFF2-40B4-BE49-F238E27FC236}">
                <a16:creationId xmlns:a16="http://schemas.microsoft.com/office/drawing/2014/main" id="{A5BFEE07-C9F6-4DA2-B0CF-E742DE9017E6}"/>
              </a:ext>
            </a:extLst>
          </p:cNvPr>
          <p:cNvSpPr txBox="1"/>
          <p:nvPr/>
        </p:nvSpPr>
        <p:spPr>
          <a:xfrm>
            <a:off x="1893458" y="4712527"/>
            <a:ext cx="6293708" cy="307777"/>
          </a:xfrm>
          <a:prstGeom prst="rect">
            <a:avLst/>
          </a:prstGeom>
          <a:solidFill>
            <a:schemeClr val="bg1">
              <a:lumMod val="40000"/>
              <a:lumOff val="60000"/>
            </a:schemeClr>
          </a:solidFill>
        </p:spPr>
        <p:txBody>
          <a:bodyPr wrap="square" rtlCol="0">
            <a:spAutoFit/>
          </a:bodyPr>
          <a:lstStyle/>
          <a:p>
            <a:r>
              <a:rPr lang="en-US" dirty="0"/>
              <a:t>Fig: Weekday and Weekend Appliances Energy Consumption Comparison</a:t>
            </a:r>
            <a:endParaRPr lang="en-IN" dirty="0"/>
          </a:p>
        </p:txBody>
      </p:sp>
      <p:pic>
        <p:nvPicPr>
          <p:cNvPr id="8" name="Picture 7" descr="Chart&#10;&#10;Description automatically generated">
            <a:extLst>
              <a:ext uri="{FF2B5EF4-FFF2-40B4-BE49-F238E27FC236}">
                <a16:creationId xmlns:a16="http://schemas.microsoft.com/office/drawing/2014/main" id="{FFDA8A14-74AB-4A78-A99B-BBE7437C9943}"/>
              </a:ext>
            </a:extLst>
          </p:cNvPr>
          <p:cNvPicPr>
            <a:picLocks noChangeAspect="1"/>
          </p:cNvPicPr>
          <p:nvPr/>
        </p:nvPicPr>
        <p:blipFill>
          <a:blip r:embed="rId2"/>
          <a:stretch>
            <a:fillRect/>
          </a:stretch>
        </p:blipFill>
        <p:spPr>
          <a:xfrm>
            <a:off x="343628" y="1161377"/>
            <a:ext cx="9393370" cy="3407498"/>
          </a:xfrm>
          <a:prstGeom prst="rect">
            <a:avLst/>
          </a:prstGeom>
        </p:spPr>
      </p:pic>
    </p:spTree>
    <p:extLst>
      <p:ext uri="{BB962C8B-B14F-4D97-AF65-F5344CB8AC3E}">
        <p14:creationId xmlns:p14="http://schemas.microsoft.com/office/powerpoint/2010/main" val="4050195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97000">
              <a:srgbClr val="BDE6ED"/>
            </a:gs>
            <a:gs pos="27000">
              <a:schemeClr val="accent1">
                <a:lumMod val="5000"/>
                <a:lumOff val="95000"/>
              </a:schemeClr>
            </a:gs>
            <a:gs pos="100000">
              <a:schemeClr val="bg1">
                <a:lumMod val="40000"/>
                <a:lumOff val="6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5D94E-8E04-4595-89A6-8F21C3861CAB}"/>
              </a:ext>
            </a:extLst>
          </p:cNvPr>
          <p:cNvSpPr>
            <a:spLocks noGrp="1"/>
          </p:cNvSpPr>
          <p:nvPr>
            <p:ph type="title"/>
          </p:nvPr>
        </p:nvSpPr>
        <p:spPr>
          <a:gradFill>
            <a:gsLst>
              <a:gs pos="97000">
                <a:srgbClr val="BDE6ED"/>
              </a:gs>
              <a:gs pos="27000">
                <a:schemeClr val="accent1">
                  <a:lumMod val="5000"/>
                  <a:lumOff val="95000"/>
                </a:schemeClr>
              </a:gs>
              <a:gs pos="100000">
                <a:schemeClr val="bg1">
                  <a:lumMod val="40000"/>
                  <a:lumOff val="60000"/>
                </a:schemeClr>
              </a:gs>
            </a:gsLst>
            <a:lin ang="8100000" scaled="1"/>
          </a:gradFill>
        </p:spPr>
        <p:txBody>
          <a:bodyPr/>
          <a:lstStyle/>
          <a:p>
            <a:r>
              <a:rPr lang="en-US" b="1" dirty="0">
                <a:solidFill>
                  <a:srgbClr val="CC0000"/>
                </a:solidFill>
                <a:latin typeface="Montserrat"/>
              </a:rPr>
              <a:t>Correlation ( Newly Created Features)</a:t>
            </a:r>
            <a:endParaRPr lang="en-IN" b="1" dirty="0">
              <a:solidFill>
                <a:srgbClr val="CC0000"/>
              </a:solidFill>
              <a:latin typeface="Montserrat"/>
            </a:endParaRPr>
          </a:p>
        </p:txBody>
      </p:sp>
      <p:sp>
        <p:nvSpPr>
          <p:cNvPr id="3" name="Text Placeholder 2">
            <a:extLst>
              <a:ext uri="{FF2B5EF4-FFF2-40B4-BE49-F238E27FC236}">
                <a16:creationId xmlns:a16="http://schemas.microsoft.com/office/drawing/2014/main" id="{F771545D-438F-4A41-ABE6-3C980358C7B4}"/>
              </a:ext>
            </a:extLst>
          </p:cNvPr>
          <p:cNvSpPr>
            <a:spLocks noGrp="1"/>
          </p:cNvSpPr>
          <p:nvPr>
            <p:ph type="body" idx="1"/>
          </p:nvPr>
        </p:nvSpPr>
        <p:spPr>
          <a:xfrm>
            <a:off x="356339" y="1204991"/>
            <a:ext cx="5257939" cy="3721238"/>
          </a:xfrm>
          <a:gradFill>
            <a:gsLst>
              <a:gs pos="97000">
                <a:srgbClr val="BDE6ED"/>
              </a:gs>
              <a:gs pos="27000">
                <a:schemeClr val="accent1">
                  <a:lumMod val="5000"/>
                  <a:lumOff val="95000"/>
                </a:schemeClr>
              </a:gs>
              <a:gs pos="100000">
                <a:schemeClr val="bg1">
                  <a:lumMod val="40000"/>
                  <a:lumOff val="60000"/>
                </a:schemeClr>
              </a:gs>
            </a:gsLst>
            <a:lin ang="8100000" scaled="1"/>
          </a:gradFill>
        </p:spPr>
        <p:txBody>
          <a:bodyPr/>
          <a:lstStyle/>
          <a:p>
            <a:pPr marL="114300" indent="0">
              <a:buNone/>
            </a:pPr>
            <a:r>
              <a:rPr lang="en-US" dirty="0">
                <a:solidFill>
                  <a:srgbClr val="000000"/>
                </a:solidFill>
                <a:latin typeface="Times New Roman" panose="02020603050405020304" pitchFamily="18" charset="0"/>
              </a:rPr>
              <a:t>There is no significant correlation between month and the appliance energy consumption, as we saw the pattern of consumption was almost similar overall months. The same is the case for weekdays and weekends. </a:t>
            </a:r>
          </a:p>
          <a:p>
            <a:pPr marL="114300" indent="0">
              <a:buNone/>
            </a:pPr>
            <a:endParaRPr lang="en-US" dirty="0">
              <a:solidFill>
                <a:srgbClr val="000000"/>
              </a:solidFill>
              <a:latin typeface="Times New Roman" panose="02020603050405020304" pitchFamily="18" charset="0"/>
            </a:endParaRPr>
          </a:p>
          <a:p>
            <a:pPr marL="114300" indent="0">
              <a:buNone/>
            </a:pPr>
            <a:endParaRPr lang="en-US" dirty="0">
              <a:solidFill>
                <a:srgbClr val="000000"/>
              </a:solidFill>
              <a:latin typeface="Times New Roman" panose="02020603050405020304" pitchFamily="18" charset="0"/>
            </a:endParaRPr>
          </a:p>
          <a:p>
            <a:pPr marL="114300" indent="0">
              <a:buNone/>
            </a:pPr>
            <a:r>
              <a:rPr lang="en-US" dirty="0">
                <a:solidFill>
                  <a:srgbClr val="000000"/>
                </a:solidFill>
                <a:latin typeface="Times New Roman" panose="02020603050405020304" pitchFamily="18" charset="0"/>
              </a:rPr>
              <a:t>However, there is a significant correlation between hours and the target variable.</a:t>
            </a:r>
            <a:endParaRPr lang="en-IN" dirty="0">
              <a:solidFill>
                <a:srgbClr val="000000"/>
              </a:solidFill>
              <a:latin typeface="Times New Roman" panose="02020603050405020304" pitchFamily="18" charset="0"/>
            </a:endParaRPr>
          </a:p>
        </p:txBody>
      </p:sp>
      <p:pic>
        <p:nvPicPr>
          <p:cNvPr id="5" name="Picture 4" descr="Chart, treemap chart&#10;&#10;Description automatically generated">
            <a:extLst>
              <a:ext uri="{FF2B5EF4-FFF2-40B4-BE49-F238E27FC236}">
                <a16:creationId xmlns:a16="http://schemas.microsoft.com/office/drawing/2014/main" id="{903AE4E6-D34C-472F-AF9B-7682EC3C592B}"/>
              </a:ext>
            </a:extLst>
          </p:cNvPr>
          <p:cNvPicPr>
            <a:picLocks noChangeAspect="1"/>
          </p:cNvPicPr>
          <p:nvPr/>
        </p:nvPicPr>
        <p:blipFill>
          <a:blip r:embed="rId2"/>
          <a:stretch>
            <a:fillRect/>
          </a:stretch>
        </p:blipFill>
        <p:spPr>
          <a:xfrm>
            <a:off x="5611925" y="1017725"/>
            <a:ext cx="4135267" cy="3721238"/>
          </a:xfrm>
          <a:prstGeom prst="rect">
            <a:avLst/>
          </a:prstGeom>
        </p:spPr>
      </p:pic>
      <p:grpSp>
        <p:nvGrpSpPr>
          <p:cNvPr id="6" name="Group 5">
            <a:extLst>
              <a:ext uri="{FF2B5EF4-FFF2-40B4-BE49-F238E27FC236}">
                <a16:creationId xmlns:a16="http://schemas.microsoft.com/office/drawing/2014/main" id="{F43E0123-34DE-4E79-9E61-5753497C8AC2}"/>
              </a:ext>
            </a:extLst>
          </p:cNvPr>
          <p:cNvGrpSpPr/>
          <p:nvPr/>
        </p:nvGrpSpPr>
        <p:grpSpPr>
          <a:xfrm>
            <a:off x="55933" y="3530400"/>
            <a:ext cx="468000" cy="432000"/>
            <a:chOff x="1921112" y="114053"/>
            <a:chExt cx="8110307" cy="6629895"/>
          </a:xfrm>
        </p:grpSpPr>
        <p:sp>
          <p:nvSpPr>
            <p:cNvPr id="7" name="Figure">
              <a:extLst>
                <a:ext uri="{FF2B5EF4-FFF2-40B4-BE49-F238E27FC236}">
                  <a16:creationId xmlns:a16="http://schemas.microsoft.com/office/drawing/2014/main" id="{87D06F26-8890-46B5-BE10-C55C68ABA9F1}"/>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8" name="Figure">
              <a:extLst>
                <a:ext uri="{FF2B5EF4-FFF2-40B4-BE49-F238E27FC236}">
                  <a16:creationId xmlns:a16="http://schemas.microsoft.com/office/drawing/2014/main" id="{96D8959E-D728-464B-9861-36E1E14BA481}"/>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9" name="Figure">
              <a:extLst>
                <a:ext uri="{FF2B5EF4-FFF2-40B4-BE49-F238E27FC236}">
                  <a16:creationId xmlns:a16="http://schemas.microsoft.com/office/drawing/2014/main" id="{D962D60D-84D1-450D-A514-489CE71544A0}"/>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rgbClr val="564EF2">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02</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10" name="Figure">
              <a:extLst>
                <a:ext uri="{FF2B5EF4-FFF2-40B4-BE49-F238E27FC236}">
                  <a16:creationId xmlns:a16="http://schemas.microsoft.com/office/drawing/2014/main" id="{8DE669F3-B50E-489D-9F78-AD3669E2094F}"/>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1" name="Figure">
              <a:extLst>
                <a:ext uri="{FF2B5EF4-FFF2-40B4-BE49-F238E27FC236}">
                  <a16:creationId xmlns:a16="http://schemas.microsoft.com/office/drawing/2014/main" id="{5F21B885-3218-4F41-873F-1CD2C6CE1374}"/>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2" name="Figure">
              <a:extLst>
                <a:ext uri="{FF2B5EF4-FFF2-40B4-BE49-F238E27FC236}">
                  <a16:creationId xmlns:a16="http://schemas.microsoft.com/office/drawing/2014/main" id="{9F03D7F4-DF5A-4975-8E99-2231B5EB1216}"/>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grpSp>
        <p:nvGrpSpPr>
          <p:cNvPr id="20" name="Group 19">
            <a:extLst>
              <a:ext uri="{FF2B5EF4-FFF2-40B4-BE49-F238E27FC236}">
                <a16:creationId xmlns:a16="http://schemas.microsoft.com/office/drawing/2014/main" id="{487B1E12-AA79-4F39-B4EA-64C1F1993076}"/>
              </a:ext>
            </a:extLst>
          </p:cNvPr>
          <p:cNvGrpSpPr/>
          <p:nvPr/>
        </p:nvGrpSpPr>
        <p:grpSpPr>
          <a:xfrm>
            <a:off x="49677" y="1314025"/>
            <a:ext cx="468000" cy="432000"/>
            <a:chOff x="1921112" y="114053"/>
            <a:chExt cx="8110307" cy="6629895"/>
          </a:xfrm>
        </p:grpSpPr>
        <p:sp>
          <p:nvSpPr>
            <p:cNvPr id="21" name="Figure">
              <a:extLst>
                <a:ext uri="{FF2B5EF4-FFF2-40B4-BE49-F238E27FC236}">
                  <a16:creationId xmlns:a16="http://schemas.microsoft.com/office/drawing/2014/main" id="{20B9841B-764F-4477-829D-A0846C033B9D}"/>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2" name="Figure">
              <a:extLst>
                <a:ext uri="{FF2B5EF4-FFF2-40B4-BE49-F238E27FC236}">
                  <a16:creationId xmlns:a16="http://schemas.microsoft.com/office/drawing/2014/main" id="{723785C7-01ED-480E-9CC2-704519770542}"/>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3" name="Figure">
              <a:extLst>
                <a:ext uri="{FF2B5EF4-FFF2-40B4-BE49-F238E27FC236}">
                  <a16:creationId xmlns:a16="http://schemas.microsoft.com/office/drawing/2014/main" id="{38D489CB-E8C5-4979-8185-135702187F6A}"/>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6">
                <a:lumMod val="50000"/>
                <a:alpha val="80000"/>
              </a:scheme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01</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24" name="Figure">
              <a:extLst>
                <a:ext uri="{FF2B5EF4-FFF2-40B4-BE49-F238E27FC236}">
                  <a16:creationId xmlns:a16="http://schemas.microsoft.com/office/drawing/2014/main" id="{E29EDCBC-E7DC-4CE3-928F-F558C7BD497F}"/>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5" name="Figure">
              <a:extLst>
                <a:ext uri="{FF2B5EF4-FFF2-40B4-BE49-F238E27FC236}">
                  <a16:creationId xmlns:a16="http://schemas.microsoft.com/office/drawing/2014/main" id="{A77C22B8-D676-4165-A1A0-6BF45B1B4984}"/>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6" name="Figure">
              <a:extLst>
                <a:ext uri="{FF2B5EF4-FFF2-40B4-BE49-F238E27FC236}">
                  <a16:creationId xmlns:a16="http://schemas.microsoft.com/office/drawing/2014/main" id="{4D322005-51E2-459A-AB15-4309212086FA}"/>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sp>
        <p:nvSpPr>
          <p:cNvPr id="27" name="TextBox 26">
            <a:extLst>
              <a:ext uri="{FF2B5EF4-FFF2-40B4-BE49-F238E27FC236}">
                <a16:creationId xmlns:a16="http://schemas.microsoft.com/office/drawing/2014/main" id="{3EB62022-86BA-4B21-90AB-89A7FB4F2600}"/>
              </a:ext>
            </a:extLst>
          </p:cNvPr>
          <p:cNvSpPr txBox="1"/>
          <p:nvPr/>
        </p:nvSpPr>
        <p:spPr>
          <a:xfrm>
            <a:off x="6291482" y="4772340"/>
            <a:ext cx="2776151" cy="307777"/>
          </a:xfrm>
          <a:prstGeom prst="rect">
            <a:avLst/>
          </a:prstGeom>
          <a:solidFill>
            <a:schemeClr val="accent6">
              <a:lumMod val="50000"/>
            </a:schemeClr>
          </a:solidFill>
        </p:spPr>
        <p:txBody>
          <a:bodyPr wrap="square" rtlCol="0">
            <a:spAutoFit/>
          </a:bodyPr>
          <a:lstStyle/>
          <a:p>
            <a:r>
              <a:rPr lang="en-US" dirty="0"/>
              <a:t>Fig: Heatmap Correlation Plot</a:t>
            </a:r>
            <a:endParaRPr lang="en-IN" dirty="0"/>
          </a:p>
        </p:txBody>
      </p:sp>
    </p:spTree>
    <p:extLst>
      <p:ext uri="{BB962C8B-B14F-4D97-AF65-F5344CB8AC3E}">
        <p14:creationId xmlns:p14="http://schemas.microsoft.com/office/powerpoint/2010/main" val="847636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97000">
              <a:srgbClr val="BDE6ED"/>
            </a:gs>
            <a:gs pos="27000">
              <a:schemeClr val="accent1">
                <a:lumMod val="5000"/>
                <a:lumOff val="95000"/>
              </a:schemeClr>
            </a:gs>
            <a:gs pos="100000">
              <a:schemeClr val="bg1">
                <a:lumMod val="40000"/>
                <a:lumOff val="6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540BB-D0F3-4D51-81F0-5A71057AE6E4}"/>
              </a:ext>
            </a:extLst>
          </p:cNvPr>
          <p:cNvSpPr>
            <a:spLocks noGrp="1"/>
          </p:cNvSpPr>
          <p:nvPr>
            <p:ph type="title"/>
          </p:nvPr>
        </p:nvSpPr>
        <p:spPr>
          <a:xfrm>
            <a:off x="343628" y="445025"/>
            <a:ext cx="9524272" cy="572700"/>
          </a:xfrm>
          <a:solidFill>
            <a:schemeClr val="accent6">
              <a:lumMod val="60000"/>
              <a:lumOff val="40000"/>
            </a:schemeClr>
          </a:solidFill>
        </p:spPr>
        <p:txBody>
          <a:bodyPr/>
          <a:lstStyle/>
          <a:p>
            <a:r>
              <a:rPr lang="en-IN" b="1" dirty="0">
                <a:solidFill>
                  <a:srgbClr val="CC0000"/>
                </a:solidFill>
                <a:latin typeface="Montserrat"/>
              </a:rPr>
              <a:t>Session</a:t>
            </a:r>
          </a:p>
        </p:txBody>
      </p:sp>
      <p:sp>
        <p:nvSpPr>
          <p:cNvPr id="3" name="Text Placeholder 2">
            <a:extLst>
              <a:ext uri="{FF2B5EF4-FFF2-40B4-BE49-F238E27FC236}">
                <a16:creationId xmlns:a16="http://schemas.microsoft.com/office/drawing/2014/main" id="{7E58ABF9-3B6E-433E-9F90-10ACB0A7FE5E}"/>
              </a:ext>
            </a:extLst>
          </p:cNvPr>
          <p:cNvSpPr>
            <a:spLocks noGrp="1"/>
          </p:cNvSpPr>
          <p:nvPr>
            <p:ph type="body" idx="1"/>
          </p:nvPr>
        </p:nvSpPr>
        <p:spPr>
          <a:xfrm>
            <a:off x="343628" y="1152474"/>
            <a:ext cx="2704371" cy="3287720"/>
          </a:xfrm>
        </p:spPr>
        <p:txBody>
          <a:bodyPr/>
          <a:lstStyle/>
          <a:p>
            <a:pPr marL="114300" indent="0">
              <a:buNone/>
            </a:pPr>
            <a:endParaRPr lang="en-US" dirty="0">
              <a:solidFill>
                <a:srgbClr val="000000"/>
              </a:solidFill>
              <a:latin typeface="Times New Roman" panose="02020603050405020304" pitchFamily="18" charset="0"/>
            </a:endParaRPr>
          </a:p>
          <a:p>
            <a:pPr marL="114300" indent="0">
              <a:buNone/>
            </a:pPr>
            <a:endParaRPr lang="en-US" dirty="0">
              <a:solidFill>
                <a:srgbClr val="000000"/>
              </a:solidFill>
              <a:latin typeface="Times New Roman" panose="02020603050405020304" pitchFamily="18" charset="0"/>
            </a:endParaRPr>
          </a:p>
          <a:p>
            <a:pPr marL="114300" indent="0">
              <a:buNone/>
            </a:pPr>
            <a:r>
              <a:rPr lang="en-US" dirty="0">
                <a:solidFill>
                  <a:srgbClr val="000000"/>
                </a:solidFill>
                <a:latin typeface="Times New Roman" panose="02020603050405020304" pitchFamily="18" charset="0"/>
              </a:rPr>
              <a:t>We divided the dataset into 3 sessions : </a:t>
            </a:r>
          </a:p>
          <a:p>
            <a:pPr marL="114300" indent="0">
              <a:buNone/>
            </a:pPr>
            <a:r>
              <a:rPr lang="en-US" dirty="0">
                <a:solidFill>
                  <a:srgbClr val="000000"/>
                </a:solidFill>
                <a:latin typeface="Times New Roman" panose="02020603050405020304" pitchFamily="18" charset="0"/>
              </a:rPr>
              <a:t>Class 1: 10 PM - 6 AM </a:t>
            </a:r>
          </a:p>
          <a:p>
            <a:pPr marL="114300" indent="0">
              <a:buNone/>
            </a:pPr>
            <a:r>
              <a:rPr lang="en-US" dirty="0">
                <a:solidFill>
                  <a:srgbClr val="000000"/>
                </a:solidFill>
                <a:latin typeface="Times New Roman" panose="02020603050405020304" pitchFamily="18" charset="0"/>
              </a:rPr>
              <a:t>Class 2: 6 AM - 3 PM </a:t>
            </a:r>
          </a:p>
          <a:p>
            <a:pPr marL="114300" indent="0">
              <a:buNone/>
            </a:pPr>
            <a:r>
              <a:rPr lang="en-US" dirty="0">
                <a:solidFill>
                  <a:srgbClr val="000000"/>
                </a:solidFill>
                <a:latin typeface="Times New Roman" panose="02020603050405020304" pitchFamily="18" charset="0"/>
              </a:rPr>
              <a:t>Class 3: 3 PM - 10 PM</a:t>
            </a:r>
            <a:endParaRPr lang="en-IN" dirty="0">
              <a:solidFill>
                <a:srgbClr val="000000"/>
              </a:solidFill>
              <a:latin typeface="Times New Roman" panose="02020603050405020304" pitchFamily="18" charset="0"/>
            </a:endParaRPr>
          </a:p>
        </p:txBody>
      </p:sp>
      <p:pic>
        <p:nvPicPr>
          <p:cNvPr id="5" name="Picture 4" descr="Graphical user interface, application&#10;&#10;Description automatically generated">
            <a:extLst>
              <a:ext uri="{FF2B5EF4-FFF2-40B4-BE49-F238E27FC236}">
                <a16:creationId xmlns:a16="http://schemas.microsoft.com/office/drawing/2014/main" id="{DED8636A-0F9B-4F4A-BD24-26B8B1058972}"/>
              </a:ext>
            </a:extLst>
          </p:cNvPr>
          <p:cNvPicPr>
            <a:picLocks noChangeAspect="1"/>
          </p:cNvPicPr>
          <p:nvPr/>
        </p:nvPicPr>
        <p:blipFill>
          <a:blip r:embed="rId2"/>
          <a:stretch>
            <a:fillRect/>
          </a:stretch>
        </p:blipFill>
        <p:spPr>
          <a:xfrm>
            <a:off x="3008779" y="1152475"/>
            <a:ext cx="3291841" cy="328772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F3B44557-BBB9-4096-9ECD-AE702E610E2F}"/>
              </a:ext>
            </a:extLst>
          </p:cNvPr>
          <p:cNvPicPr>
            <a:picLocks noChangeAspect="1"/>
          </p:cNvPicPr>
          <p:nvPr/>
        </p:nvPicPr>
        <p:blipFill>
          <a:blip r:embed="rId3"/>
          <a:stretch>
            <a:fillRect/>
          </a:stretch>
        </p:blipFill>
        <p:spPr>
          <a:xfrm>
            <a:off x="6367848" y="1087413"/>
            <a:ext cx="3561011" cy="3352782"/>
          </a:xfrm>
          <a:prstGeom prst="rect">
            <a:avLst/>
          </a:prstGeom>
        </p:spPr>
      </p:pic>
      <p:sp>
        <p:nvSpPr>
          <p:cNvPr id="8" name="TextBox 7">
            <a:extLst>
              <a:ext uri="{FF2B5EF4-FFF2-40B4-BE49-F238E27FC236}">
                <a16:creationId xmlns:a16="http://schemas.microsoft.com/office/drawing/2014/main" id="{BE2B6265-D5A4-4365-ACE0-DF7CCF2E806A}"/>
              </a:ext>
            </a:extLst>
          </p:cNvPr>
          <p:cNvSpPr txBox="1"/>
          <p:nvPr/>
        </p:nvSpPr>
        <p:spPr>
          <a:xfrm>
            <a:off x="3224151" y="4544586"/>
            <a:ext cx="2727645" cy="307777"/>
          </a:xfrm>
          <a:prstGeom prst="rect">
            <a:avLst/>
          </a:prstGeom>
          <a:solidFill>
            <a:srgbClr val="00B050"/>
          </a:solidFill>
        </p:spPr>
        <p:txBody>
          <a:bodyPr wrap="square" rtlCol="0">
            <a:spAutoFit/>
          </a:bodyPr>
          <a:lstStyle/>
          <a:p>
            <a:r>
              <a:rPr lang="en-US" dirty="0"/>
              <a:t>Fig: Heatmap Correlation Plot</a:t>
            </a:r>
            <a:endParaRPr lang="en-IN" dirty="0"/>
          </a:p>
        </p:txBody>
      </p:sp>
      <p:sp>
        <p:nvSpPr>
          <p:cNvPr id="9" name="TextBox 8">
            <a:extLst>
              <a:ext uri="{FF2B5EF4-FFF2-40B4-BE49-F238E27FC236}">
                <a16:creationId xmlns:a16="http://schemas.microsoft.com/office/drawing/2014/main" id="{2FC4D85C-BAC8-4133-A26B-35091CA36083}"/>
              </a:ext>
            </a:extLst>
          </p:cNvPr>
          <p:cNvSpPr txBox="1"/>
          <p:nvPr/>
        </p:nvSpPr>
        <p:spPr>
          <a:xfrm>
            <a:off x="6403809" y="4544586"/>
            <a:ext cx="3489088" cy="307777"/>
          </a:xfrm>
          <a:prstGeom prst="rect">
            <a:avLst/>
          </a:prstGeom>
          <a:solidFill>
            <a:srgbClr val="7030A0"/>
          </a:solidFill>
        </p:spPr>
        <p:txBody>
          <a:bodyPr wrap="square" rtlCol="0">
            <a:spAutoFit/>
          </a:bodyPr>
          <a:lstStyle/>
          <a:p>
            <a:r>
              <a:rPr lang="en-US" dirty="0"/>
              <a:t>Fig: Appliances Usages for each Session</a:t>
            </a:r>
            <a:endParaRPr lang="en-IN" dirty="0"/>
          </a:p>
        </p:txBody>
      </p:sp>
    </p:spTree>
    <p:extLst>
      <p:ext uri="{BB962C8B-B14F-4D97-AF65-F5344CB8AC3E}">
        <p14:creationId xmlns:p14="http://schemas.microsoft.com/office/powerpoint/2010/main" val="765361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97000">
              <a:srgbClr val="BDE6ED"/>
            </a:gs>
            <a:gs pos="27000">
              <a:schemeClr val="accent1">
                <a:lumMod val="5000"/>
                <a:lumOff val="95000"/>
              </a:schemeClr>
            </a:gs>
            <a:gs pos="100000">
              <a:schemeClr val="bg1">
                <a:lumMod val="40000"/>
                <a:lumOff val="6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1294-24B0-4D95-AAEA-3EF8A80448AB}"/>
              </a:ext>
            </a:extLst>
          </p:cNvPr>
          <p:cNvSpPr>
            <a:spLocks noGrp="1"/>
          </p:cNvSpPr>
          <p:nvPr>
            <p:ph type="title"/>
          </p:nvPr>
        </p:nvSpPr>
        <p:spPr>
          <a:gradFill>
            <a:gsLst>
              <a:gs pos="97000">
                <a:srgbClr val="BDE6ED"/>
              </a:gs>
              <a:gs pos="27000">
                <a:schemeClr val="accent1">
                  <a:lumMod val="5000"/>
                  <a:lumOff val="95000"/>
                </a:schemeClr>
              </a:gs>
              <a:gs pos="100000">
                <a:schemeClr val="bg1">
                  <a:lumMod val="40000"/>
                  <a:lumOff val="60000"/>
                </a:schemeClr>
              </a:gs>
            </a:gsLst>
            <a:lin ang="8100000" scaled="1"/>
          </a:gradFill>
        </p:spPr>
        <p:txBody>
          <a:bodyPr/>
          <a:lstStyle/>
          <a:p>
            <a:r>
              <a:rPr lang="en-IN" b="1" dirty="0">
                <a:solidFill>
                  <a:srgbClr val="CC0000"/>
                </a:solidFill>
                <a:latin typeface="Montserrat"/>
              </a:rPr>
              <a:t>Final Features </a:t>
            </a:r>
          </a:p>
        </p:txBody>
      </p:sp>
      <p:graphicFrame>
        <p:nvGraphicFramePr>
          <p:cNvPr id="4" name="Table 4">
            <a:extLst>
              <a:ext uri="{FF2B5EF4-FFF2-40B4-BE49-F238E27FC236}">
                <a16:creationId xmlns:a16="http://schemas.microsoft.com/office/drawing/2014/main" id="{0E25C6F9-1825-4D7E-8163-7B72983733D0}"/>
              </a:ext>
            </a:extLst>
          </p:cNvPr>
          <p:cNvGraphicFramePr>
            <a:graphicFrameLocks noGrp="1"/>
          </p:cNvGraphicFramePr>
          <p:nvPr>
            <p:extLst>
              <p:ext uri="{D42A27DB-BD31-4B8C-83A1-F6EECF244321}">
                <p14:modId xmlns:p14="http://schemas.microsoft.com/office/powerpoint/2010/main" val="4122603953"/>
              </p:ext>
            </p:extLst>
          </p:nvPr>
        </p:nvGraphicFramePr>
        <p:xfrm>
          <a:off x="343629" y="1276865"/>
          <a:ext cx="9393370" cy="3354039"/>
        </p:xfrm>
        <a:graphic>
          <a:graphicData uri="http://schemas.openxmlformats.org/drawingml/2006/table">
            <a:tbl>
              <a:tblPr firstRow="1" bandRow="1">
                <a:tableStyleId>{BDBED569-4797-4DF1-A0F4-6AAB3CD982D8}</a:tableStyleId>
              </a:tblPr>
              <a:tblGrid>
                <a:gridCol w="4703900">
                  <a:extLst>
                    <a:ext uri="{9D8B030D-6E8A-4147-A177-3AD203B41FA5}">
                      <a16:colId xmlns:a16="http://schemas.microsoft.com/office/drawing/2014/main" val="2824466319"/>
                    </a:ext>
                  </a:extLst>
                </a:gridCol>
                <a:gridCol w="4689470">
                  <a:extLst>
                    <a:ext uri="{9D8B030D-6E8A-4147-A177-3AD203B41FA5}">
                      <a16:colId xmlns:a16="http://schemas.microsoft.com/office/drawing/2014/main" val="667174029"/>
                    </a:ext>
                  </a:extLst>
                </a:gridCol>
              </a:tblGrid>
              <a:tr h="372671">
                <a:tc>
                  <a:txBody>
                    <a:bodyPr/>
                    <a:lstStyle/>
                    <a:p>
                      <a:r>
                        <a:rPr lang="en-US" sz="1600" dirty="0"/>
                        <a:t>Feature Set I  (With PCA)</a:t>
                      </a:r>
                      <a:endParaRPr lang="en-IN" sz="1600" dirty="0"/>
                    </a:p>
                  </a:txBody>
                  <a:tcPr/>
                </a:tc>
                <a:tc>
                  <a:txBody>
                    <a:bodyPr/>
                    <a:lstStyle/>
                    <a:p>
                      <a:r>
                        <a:rPr lang="en-US" sz="1600" b="1" i="0" u="none" strike="noStrike" cap="none" dirty="0">
                          <a:solidFill>
                            <a:schemeClr val="tx1"/>
                          </a:solidFill>
                          <a:latin typeface="+mn-lt"/>
                          <a:ea typeface="+mn-ea"/>
                          <a:cs typeface="+mn-cs"/>
                          <a:sym typeface="Arial"/>
                        </a:rPr>
                        <a:t>Feature Set II (Without PCA)</a:t>
                      </a:r>
                      <a:endParaRPr lang="en-IN" sz="1600" b="1" i="0" u="none" strike="noStrike" cap="none" dirty="0">
                        <a:solidFill>
                          <a:schemeClr val="tx1"/>
                        </a:solidFill>
                        <a:latin typeface="+mn-lt"/>
                        <a:ea typeface="+mn-ea"/>
                        <a:cs typeface="+mn-cs"/>
                        <a:sym typeface="Arial"/>
                      </a:endParaRPr>
                    </a:p>
                  </a:txBody>
                  <a:tcPr/>
                </a:tc>
                <a:extLst>
                  <a:ext uri="{0D108BD9-81ED-4DB2-BD59-A6C34878D82A}">
                    <a16:rowId xmlns:a16="http://schemas.microsoft.com/office/drawing/2014/main" val="1255035078"/>
                  </a:ext>
                </a:extLst>
              </a:tr>
              <a:tr h="372671">
                <a:tc>
                  <a:txBody>
                    <a:bodyPr/>
                    <a:lstStyle/>
                    <a:p>
                      <a:pPr algn="just"/>
                      <a:r>
                        <a:rPr lang="en-US" sz="1600" dirty="0">
                          <a:latin typeface="Times New Roman" panose="02020603050405020304" pitchFamily="18" charset="0"/>
                          <a:cs typeface="Times New Roman" panose="02020603050405020304" pitchFamily="18" charset="0"/>
                        </a:rPr>
                        <a:t>Session</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latin typeface="Times New Roman" panose="02020603050405020304" pitchFamily="18" charset="0"/>
                          <a:cs typeface="Times New Roman" panose="02020603050405020304" pitchFamily="18" charset="0"/>
                        </a:rPr>
                        <a:t>Session</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04163680"/>
                  </a:ext>
                </a:extLst>
              </a:tr>
              <a:tr h="372671">
                <a:tc>
                  <a:txBody>
                    <a:bodyPr/>
                    <a:lstStyle/>
                    <a:p>
                      <a:pPr algn="just"/>
                      <a:r>
                        <a:rPr lang="en-IN" sz="1600" dirty="0">
                          <a:latin typeface="Times New Roman" panose="02020603050405020304" pitchFamily="18" charset="0"/>
                          <a:cs typeface="Times New Roman" panose="02020603050405020304" pitchFamily="18" charset="0"/>
                        </a:rPr>
                        <a:t>Temperature - pca 1</a:t>
                      </a:r>
                    </a:p>
                  </a:txBody>
                  <a:tcPr/>
                </a:tc>
                <a:tc>
                  <a:txBody>
                    <a:bodyPr/>
                    <a:lstStyle/>
                    <a:p>
                      <a:pPr algn="just"/>
                      <a:r>
                        <a:rPr lang="en-US" sz="1600" dirty="0">
                          <a:latin typeface="Times New Roman" panose="02020603050405020304" pitchFamily="18" charset="0"/>
                          <a:cs typeface="Times New Roman" panose="02020603050405020304" pitchFamily="18" charset="0"/>
                        </a:rPr>
                        <a:t>Temperature of all rooms inside building</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76555100"/>
                  </a:ext>
                </a:extLst>
              </a:tr>
              <a:tr h="372671">
                <a:tc>
                  <a:txBody>
                    <a:bodyPr/>
                    <a:lstStyle/>
                    <a:p>
                      <a:pPr algn="just"/>
                      <a:r>
                        <a:rPr lang="en-IN" sz="1600" dirty="0">
                          <a:latin typeface="Times New Roman" panose="02020603050405020304" pitchFamily="18" charset="0"/>
                          <a:cs typeface="Times New Roman" panose="02020603050405020304" pitchFamily="18" charset="0"/>
                        </a:rPr>
                        <a:t>Temperature - pca 2 </a:t>
                      </a:r>
                    </a:p>
                  </a:txBody>
                  <a:tcPr/>
                </a:tc>
                <a:tc>
                  <a:txBody>
                    <a:bodyPr/>
                    <a:lstStyle/>
                    <a:p>
                      <a:pPr algn="just"/>
                      <a:r>
                        <a:rPr lang="en-US" sz="1600" dirty="0">
                          <a:latin typeface="Times New Roman" panose="02020603050405020304" pitchFamily="18" charset="0"/>
                          <a:cs typeface="Times New Roman" panose="02020603050405020304" pitchFamily="18" charset="0"/>
                        </a:rPr>
                        <a:t>Humidity of all rooms inside building </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79804352"/>
                  </a:ext>
                </a:extLst>
              </a:tr>
              <a:tr h="372671">
                <a:tc>
                  <a:txBody>
                    <a:bodyPr/>
                    <a:lstStyle/>
                    <a:p>
                      <a:pPr algn="just"/>
                      <a:r>
                        <a:rPr lang="en-IN" sz="1600" dirty="0">
                          <a:latin typeface="Times New Roman" panose="02020603050405020304" pitchFamily="18" charset="0"/>
                          <a:cs typeface="Times New Roman" panose="02020603050405020304" pitchFamily="18" charset="0"/>
                        </a:rPr>
                        <a:t>Humidity - pca 1 </a:t>
                      </a:r>
                    </a:p>
                  </a:txBody>
                  <a:tcPr/>
                </a:tc>
                <a:tc>
                  <a:txBody>
                    <a:bodyPr/>
                    <a:lstStyle/>
                    <a:p>
                      <a:pPr algn="just"/>
                      <a:r>
                        <a:rPr lang="en-US" sz="1600" dirty="0">
                          <a:latin typeface="Times New Roman" panose="02020603050405020304" pitchFamily="18" charset="0"/>
                          <a:cs typeface="Times New Roman" panose="02020603050405020304" pitchFamily="18" charset="0"/>
                        </a:rPr>
                        <a:t>Temperature outside</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11265132"/>
                  </a:ext>
                </a:extLst>
              </a:tr>
              <a:tr h="372671">
                <a:tc>
                  <a:txBody>
                    <a:bodyPr/>
                    <a:lstStyle/>
                    <a:p>
                      <a:pPr algn="just"/>
                      <a:r>
                        <a:rPr lang="en-IN" sz="1600" dirty="0">
                          <a:latin typeface="Times New Roman" panose="02020603050405020304" pitchFamily="18" charset="0"/>
                          <a:cs typeface="Times New Roman" panose="02020603050405020304" pitchFamily="18" charset="0"/>
                        </a:rPr>
                        <a:t>Humidity - pca 2 </a:t>
                      </a:r>
                    </a:p>
                  </a:txBody>
                  <a:tcPr/>
                </a:tc>
                <a:tc>
                  <a:txBody>
                    <a:bodyPr/>
                    <a:lstStyle/>
                    <a:p>
                      <a:pPr algn="just"/>
                      <a:r>
                        <a:rPr lang="en-US" sz="1600" dirty="0">
                          <a:latin typeface="Times New Roman" panose="02020603050405020304" pitchFamily="18" charset="0"/>
                          <a:cs typeface="Times New Roman" panose="02020603050405020304" pitchFamily="18" charset="0"/>
                        </a:rPr>
                        <a:t>Humidity outside </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51611998"/>
                  </a:ext>
                </a:extLst>
              </a:tr>
              <a:tr h="372671">
                <a:tc>
                  <a:txBody>
                    <a:bodyPr/>
                    <a:lstStyle/>
                    <a:p>
                      <a:pPr algn="just"/>
                      <a:r>
                        <a:rPr lang="en-IN" sz="1600" dirty="0">
                          <a:latin typeface="Times New Roman" panose="02020603050405020304" pitchFamily="18" charset="0"/>
                          <a:cs typeface="Times New Roman" panose="02020603050405020304" pitchFamily="18" charset="0"/>
                        </a:rPr>
                        <a:t>Temperature outside </a:t>
                      </a:r>
                    </a:p>
                  </a:txBody>
                  <a:tcPr/>
                </a:tc>
                <a:tc>
                  <a:txBody>
                    <a:bodyPr/>
                    <a:lstStyle/>
                    <a:p>
                      <a:pPr algn="just"/>
                      <a:r>
                        <a:rPr lang="en-US" sz="1600" dirty="0">
                          <a:latin typeface="Times New Roman" panose="02020603050405020304" pitchFamily="18" charset="0"/>
                          <a:cs typeface="Times New Roman" panose="02020603050405020304" pitchFamily="18" charset="0"/>
                        </a:rPr>
                        <a:t>Pressure</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08243050"/>
                  </a:ext>
                </a:extLst>
              </a:tr>
              <a:tr h="372671">
                <a:tc>
                  <a:txBody>
                    <a:bodyPr/>
                    <a:lstStyle/>
                    <a:p>
                      <a:pPr algn="just"/>
                      <a:r>
                        <a:rPr lang="en-IN" sz="1600" dirty="0">
                          <a:latin typeface="Times New Roman" panose="02020603050405020304" pitchFamily="18" charset="0"/>
                          <a:cs typeface="Times New Roman" panose="02020603050405020304" pitchFamily="18" charset="0"/>
                        </a:rPr>
                        <a:t>Humidity outside</a:t>
                      </a:r>
                    </a:p>
                  </a:txBody>
                  <a:tcPr/>
                </a:tc>
                <a:tc>
                  <a:txBody>
                    <a:bodyPr/>
                    <a:lstStyle/>
                    <a:p>
                      <a:pPr algn="just"/>
                      <a:r>
                        <a:rPr lang="en-US" sz="1600" dirty="0">
                          <a:latin typeface="Times New Roman" panose="02020603050405020304" pitchFamily="18" charset="0"/>
                          <a:cs typeface="Times New Roman" panose="02020603050405020304" pitchFamily="18" charset="0"/>
                        </a:rPr>
                        <a:t>Wind speed</a:t>
                      </a:r>
                    </a:p>
                  </a:txBody>
                  <a:tcPr/>
                </a:tc>
                <a:extLst>
                  <a:ext uri="{0D108BD9-81ED-4DB2-BD59-A6C34878D82A}">
                    <a16:rowId xmlns:a16="http://schemas.microsoft.com/office/drawing/2014/main" val="4076849447"/>
                  </a:ext>
                </a:extLst>
              </a:tr>
              <a:tr h="372671">
                <a:tc>
                  <a:txBody>
                    <a:bodyPr/>
                    <a:lstStyle/>
                    <a:p>
                      <a:pPr algn="just"/>
                      <a:r>
                        <a:rPr lang="en-IN" sz="1600" dirty="0">
                          <a:latin typeface="Times New Roman" panose="02020603050405020304" pitchFamily="18" charset="0"/>
                          <a:cs typeface="Times New Roman" panose="02020603050405020304" pitchFamily="18" charset="0"/>
                        </a:rPr>
                        <a:t>Wind speed </a:t>
                      </a:r>
                    </a:p>
                  </a:txBody>
                  <a:tcPr/>
                </a:tc>
                <a:tc>
                  <a:txBody>
                    <a:bodyPr/>
                    <a:lstStyle/>
                    <a:p>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67665992"/>
                  </a:ext>
                </a:extLst>
              </a:tr>
            </a:tbl>
          </a:graphicData>
        </a:graphic>
      </p:graphicFrame>
      <p:sp>
        <p:nvSpPr>
          <p:cNvPr id="5" name="TextBox 4">
            <a:extLst>
              <a:ext uri="{FF2B5EF4-FFF2-40B4-BE49-F238E27FC236}">
                <a16:creationId xmlns:a16="http://schemas.microsoft.com/office/drawing/2014/main" id="{D5DC6B5C-2187-415F-B9BD-7DBF517C9966}"/>
              </a:ext>
            </a:extLst>
          </p:cNvPr>
          <p:cNvSpPr txBox="1"/>
          <p:nvPr/>
        </p:nvSpPr>
        <p:spPr>
          <a:xfrm>
            <a:off x="3620599" y="4736155"/>
            <a:ext cx="2839426" cy="307777"/>
          </a:xfrm>
          <a:prstGeom prst="rect">
            <a:avLst/>
          </a:prstGeom>
          <a:solidFill>
            <a:schemeClr val="bg2">
              <a:lumMod val="90000"/>
            </a:schemeClr>
          </a:solidFill>
        </p:spPr>
        <p:txBody>
          <a:bodyPr wrap="square" rtlCol="0">
            <a:spAutoFit/>
          </a:bodyPr>
          <a:lstStyle/>
          <a:p>
            <a:r>
              <a:rPr lang="en-US" dirty="0"/>
              <a:t>Table: Final Feature for Modeling</a:t>
            </a:r>
            <a:endParaRPr lang="en-IN" dirty="0"/>
          </a:p>
        </p:txBody>
      </p:sp>
    </p:spTree>
    <p:extLst>
      <p:ext uri="{BB962C8B-B14F-4D97-AF65-F5344CB8AC3E}">
        <p14:creationId xmlns:p14="http://schemas.microsoft.com/office/powerpoint/2010/main" val="4214205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0DF9-3962-4816-92EF-56AAA0B80B88}"/>
              </a:ext>
            </a:extLst>
          </p:cNvPr>
          <p:cNvSpPr>
            <a:spLocks noGrp="1"/>
          </p:cNvSpPr>
          <p:nvPr>
            <p:ph type="title"/>
          </p:nvPr>
        </p:nvSpPr>
        <p:spPr>
          <a:xfrm>
            <a:off x="269486" y="313220"/>
            <a:ext cx="3684675" cy="3879840"/>
          </a:xfrm>
        </p:spPr>
        <p:txBody>
          <a:bodyPr/>
          <a:lstStyle/>
          <a:p>
            <a:pPr algn="ctr"/>
            <a:br>
              <a:rPr lang="en-IN" dirty="0"/>
            </a:br>
            <a:r>
              <a:rPr lang="en-IN" dirty="0"/>
              <a:t>	          </a:t>
            </a:r>
            <a:r>
              <a:rPr lang="en-IN" sz="4000" b="1" dirty="0">
                <a:solidFill>
                  <a:srgbClr val="CC0000"/>
                </a:solidFill>
                <a:latin typeface="Montserrat"/>
              </a:rPr>
              <a:t>Model Training and Evaluation</a:t>
            </a:r>
          </a:p>
        </p:txBody>
      </p:sp>
      <p:pic>
        <p:nvPicPr>
          <p:cNvPr id="5" name="Picture 4" descr="Text&#10;&#10;Description automatically generated">
            <a:extLst>
              <a:ext uri="{FF2B5EF4-FFF2-40B4-BE49-F238E27FC236}">
                <a16:creationId xmlns:a16="http://schemas.microsoft.com/office/drawing/2014/main" id="{56912DE7-C3BA-4099-AA29-55BD7F0BB340}"/>
              </a:ext>
            </a:extLst>
          </p:cNvPr>
          <p:cNvPicPr>
            <a:picLocks noChangeAspect="1"/>
          </p:cNvPicPr>
          <p:nvPr/>
        </p:nvPicPr>
        <p:blipFill>
          <a:blip r:embed="rId2"/>
          <a:stretch>
            <a:fillRect/>
          </a:stretch>
        </p:blipFill>
        <p:spPr>
          <a:xfrm>
            <a:off x="518725" y="3315805"/>
            <a:ext cx="3028950" cy="1514475"/>
          </a:xfrm>
          <a:prstGeom prst="rect">
            <a:avLst/>
          </a:prstGeom>
        </p:spPr>
      </p:pic>
      <p:pic>
        <p:nvPicPr>
          <p:cNvPr id="7" name="Picture 6" descr="A picture containing icon&#10;&#10;Description automatically generated">
            <a:extLst>
              <a:ext uri="{FF2B5EF4-FFF2-40B4-BE49-F238E27FC236}">
                <a16:creationId xmlns:a16="http://schemas.microsoft.com/office/drawing/2014/main" id="{F08395D3-097C-44B5-8C7E-3057C827291B}"/>
              </a:ext>
            </a:extLst>
          </p:cNvPr>
          <p:cNvPicPr>
            <a:picLocks noChangeAspect="1"/>
          </p:cNvPicPr>
          <p:nvPr/>
        </p:nvPicPr>
        <p:blipFill>
          <a:blip r:embed="rId3"/>
          <a:stretch>
            <a:fillRect/>
          </a:stretch>
        </p:blipFill>
        <p:spPr>
          <a:xfrm>
            <a:off x="6828565" y="3426940"/>
            <a:ext cx="2859131" cy="1716560"/>
          </a:xfrm>
          <a:prstGeom prst="rect">
            <a:avLst/>
          </a:prstGeom>
        </p:spPr>
      </p:pic>
      <p:pic>
        <p:nvPicPr>
          <p:cNvPr id="9" name="Picture 8">
            <a:extLst>
              <a:ext uri="{FF2B5EF4-FFF2-40B4-BE49-F238E27FC236}">
                <a16:creationId xmlns:a16="http://schemas.microsoft.com/office/drawing/2014/main" id="{3B17B667-2608-4BC6-8F46-F260EFABF926}"/>
              </a:ext>
            </a:extLst>
          </p:cNvPr>
          <p:cNvPicPr>
            <a:picLocks noChangeAspect="1"/>
          </p:cNvPicPr>
          <p:nvPr/>
        </p:nvPicPr>
        <p:blipFill>
          <a:blip r:embed="rId4"/>
          <a:stretch>
            <a:fillRect/>
          </a:stretch>
        </p:blipFill>
        <p:spPr>
          <a:xfrm>
            <a:off x="6828566" y="313220"/>
            <a:ext cx="2859131" cy="2878095"/>
          </a:xfrm>
          <a:prstGeom prst="rect">
            <a:avLst/>
          </a:prstGeom>
        </p:spPr>
      </p:pic>
    </p:spTree>
    <p:extLst>
      <p:ext uri="{BB962C8B-B14F-4D97-AF65-F5344CB8AC3E}">
        <p14:creationId xmlns:p14="http://schemas.microsoft.com/office/powerpoint/2010/main" val="411479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48000">
              <a:srgbClr val="BDE6ED"/>
            </a:gs>
            <a:gs pos="27000">
              <a:schemeClr val="accent1">
                <a:lumMod val="5000"/>
                <a:lumOff val="95000"/>
              </a:schemeClr>
            </a:gs>
            <a:gs pos="100000">
              <a:schemeClr val="bg1">
                <a:lumMod val="40000"/>
                <a:lumOff val="60000"/>
              </a:schemeClr>
            </a:gs>
          </a:gsLst>
          <a:lin ang="8100000" scaled="1"/>
          <a:tileRect/>
        </a:gradFill>
        <a:effectLst/>
      </p:bgPr>
    </p:bg>
    <p:spTree>
      <p:nvGrpSpPr>
        <p:cNvPr id="1" name="Shape 59"/>
        <p:cNvGrpSpPr/>
        <p:nvPr/>
      </p:nvGrpSpPr>
      <p:grpSpPr>
        <a:xfrm>
          <a:off x="0" y="0"/>
          <a:ext cx="0" cy="0"/>
          <a:chOff x="0" y="0"/>
          <a:chExt cx="0" cy="0"/>
        </a:xfrm>
      </p:grpSpPr>
      <p:cxnSp>
        <p:nvCxnSpPr>
          <p:cNvPr id="34" name="Straight Arrow Connector 33">
            <a:extLst>
              <a:ext uri="{FF2B5EF4-FFF2-40B4-BE49-F238E27FC236}">
                <a16:creationId xmlns:a16="http://schemas.microsoft.com/office/drawing/2014/main" id="{2DC6141D-BD5C-42D3-AA90-AAA5C445945C}"/>
              </a:ext>
            </a:extLst>
          </p:cNvPr>
          <p:cNvCxnSpPr>
            <a:cxnSpLocks/>
          </p:cNvCxnSpPr>
          <p:nvPr/>
        </p:nvCxnSpPr>
        <p:spPr>
          <a:xfrm rot="7500000" flipV="1">
            <a:off x="2843465" y="2915244"/>
            <a:ext cx="730437" cy="146375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82A5D1-3390-4F8D-818F-3D178842C79A}"/>
              </a:ext>
            </a:extLst>
          </p:cNvPr>
          <p:cNvCxnSpPr/>
          <p:nvPr/>
        </p:nvCxnSpPr>
        <p:spPr>
          <a:xfrm flipV="1">
            <a:off x="2771689" y="926699"/>
            <a:ext cx="730437" cy="146375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16A65D5-83C5-4013-9CBF-D56C47CF25B1}"/>
              </a:ext>
            </a:extLst>
          </p:cNvPr>
          <p:cNvCxnSpPr>
            <a:cxnSpLocks/>
          </p:cNvCxnSpPr>
          <p:nvPr/>
        </p:nvCxnSpPr>
        <p:spPr>
          <a:xfrm rot="1500000" flipV="1">
            <a:off x="3189523" y="1229654"/>
            <a:ext cx="730437" cy="146375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81861B0-0CD7-488E-A6B7-9C17D639F6D5}"/>
              </a:ext>
            </a:extLst>
          </p:cNvPr>
          <p:cNvCxnSpPr>
            <a:cxnSpLocks/>
          </p:cNvCxnSpPr>
          <p:nvPr/>
        </p:nvCxnSpPr>
        <p:spPr>
          <a:xfrm rot="3000000" flipV="1">
            <a:off x="3385127" y="1679812"/>
            <a:ext cx="730437" cy="146375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DC1682F-E9F0-4205-81CE-5D0E502977EF}"/>
              </a:ext>
            </a:extLst>
          </p:cNvPr>
          <p:cNvCxnSpPr>
            <a:cxnSpLocks/>
          </p:cNvCxnSpPr>
          <p:nvPr/>
        </p:nvCxnSpPr>
        <p:spPr>
          <a:xfrm rot="4500000" flipV="1">
            <a:off x="3459752" y="2075858"/>
            <a:ext cx="730437" cy="146375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45D613A-62C6-413F-9CE5-F73918367129}"/>
              </a:ext>
            </a:extLst>
          </p:cNvPr>
          <p:cNvCxnSpPr>
            <a:cxnSpLocks/>
          </p:cNvCxnSpPr>
          <p:nvPr/>
        </p:nvCxnSpPr>
        <p:spPr>
          <a:xfrm rot="6000000" flipV="1">
            <a:off x="3221336" y="2548816"/>
            <a:ext cx="730437" cy="146375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0" name="Google Shape;60;p14"/>
          <p:cNvSpPr txBox="1">
            <a:spLocks noGrp="1"/>
          </p:cNvSpPr>
          <p:nvPr>
            <p:ph type="ctrTitle"/>
          </p:nvPr>
        </p:nvSpPr>
        <p:spPr>
          <a:xfrm>
            <a:off x="475775" y="0"/>
            <a:ext cx="9144000" cy="5143500"/>
          </a:xfrm>
          <a:prstGeom prst="rect">
            <a:avLst/>
          </a:prstGeom>
          <a:noFill/>
          <a:ln>
            <a:noFill/>
          </a:ln>
        </p:spPr>
        <p:txBody>
          <a:bodyPr spcFirstLastPara="1" wrap="square" lIns="91425" tIns="91425" rIns="91425" bIns="91425" anchor="b" anchorCtr="0">
            <a:noAutofit/>
          </a:bodyPr>
          <a:lstStyle/>
          <a:p>
            <a:pPr algn="l"/>
            <a:endParaRPr lang="en-IN" sz="3600" b="1" dirty="0">
              <a:solidFill>
                <a:schemeClr val="lt1"/>
              </a:solidFill>
              <a:latin typeface="Montserrat"/>
              <a:ea typeface="Montserrat"/>
              <a:cs typeface="Montserrat"/>
              <a:sym typeface="Montserrat"/>
            </a:endParaRPr>
          </a:p>
          <a:p>
            <a:endParaRPr sz="3600" b="1" dirty="0">
              <a:solidFill>
                <a:schemeClr val="lt1"/>
              </a:solidFill>
              <a:latin typeface="Montserrat"/>
              <a:ea typeface="Montserrat"/>
              <a:cs typeface="Montserrat"/>
              <a:sym typeface="Montserrat"/>
            </a:endParaRPr>
          </a:p>
          <a:p>
            <a:endParaRPr sz="1600" b="1" dirty="0">
              <a:solidFill>
                <a:schemeClr val="lt1"/>
              </a:solidFill>
              <a:latin typeface="Montserrat"/>
              <a:ea typeface="Montserrat"/>
              <a:cs typeface="Montserrat"/>
              <a:sym typeface="Montserrat"/>
            </a:endParaRPr>
          </a:p>
          <a:p>
            <a:endParaRPr sz="1600" b="1" dirty="0">
              <a:solidFill>
                <a:schemeClr val="lt1"/>
              </a:solidFill>
              <a:latin typeface="Montserrat"/>
              <a:ea typeface="Montserrat"/>
              <a:cs typeface="Montserrat"/>
              <a:sym typeface="Montserrat"/>
            </a:endParaRPr>
          </a:p>
        </p:txBody>
      </p:sp>
      <p:sp>
        <p:nvSpPr>
          <p:cNvPr id="3" name="Oval 2">
            <a:extLst>
              <a:ext uri="{FF2B5EF4-FFF2-40B4-BE49-F238E27FC236}">
                <a16:creationId xmlns:a16="http://schemas.microsoft.com/office/drawing/2014/main" id="{B3183A36-969F-47BB-961F-543C2A6B69D9}"/>
              </a:ext>
            </a:extLst>
          </p:cNvPr>
          <p:cNvSpPr/>
          <p:nvPr/>
        </p:nvSpPr>
        <p:spPr>
          <a:xfrm>
            <a:off x="1353930" y="1451638"/>
            <a:ext cx="2362200" cy="2278380"/>
          </a:xfrm>
          <a:prstGeom prst="ellipse">
            <a:avLst/>
          </a:prstGeom>
          <a:solidFill>
            <a:schemeClr val="tx2"/>
          </a:solidFill>
          <a:ln>
            <a:noFill/>
          </a:ln>
          <a:effectLst>
            <a:outerShdw blurRad="190500" dist="127000" dir="2700000" algn="tl" rotWithShape="0">
              <a:prstClr val="black">
                <a:alpha val="50000"/>
              </a:prstClr>
            </a:outerShdw>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a:p>
        </p:txBody>
      </p:sp>
      <p:sp>
        <p:nvSpPr>
          <p:cNvPr id="13" name="Partial Circle 12">
            <a:extLst>
              <a:ext uri="{FF2B5EF4-FFF2-40B4-BE49-F238E27FC236}">
                <a16:creationId xmlns:a16="http://schemas.microsoft.com/office/drawing/2014/main" id="{B7E240B7-E8F3-44D7-A87E-2AF2732661E4}"/>
              </a:ext>
            </a:extLst>
          </p:cNvPr>
          <p:cNvSpPr/>
          <p:nvPr/>
        </p:nvSpPr>
        <p:spPr>
          <a:xfrm rot="20137244">
            <a:off x="1357861" y="1428158"/>
            <a:ext cx="2414838" cy="2414838"/>
          </a:xfrm>
          <a:prstGeom prst="pie">
            <a:avLst>
              <a:gd name="adj1" fmla="val 21538864"/>
              <a:gd name="adj2" fmla="val 143068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Partial Circle 14">
            <a:extLst>
              <a:ext uri="{FF2B5EF4-FFF2-40B4-BE49-F238E27FC236}">
                <a16:creationId xmlns:a16="http://schemas.microsoft.com/office/drawing/2014/main" id="{673B2DD1-331A-4DD3-86B8-E47AA68DD912}"/>
              </a:ext>
            </a:extLst>
          </p:cNvPr>
          <p:cNvSpPr/>
          <p:nvPr/>
        </p:nvSpPr>
        <p:spPr>
          <a:xfrm>
            <a:off x="1428450" y="1366852"/>
            <a:ext cx="2348851" cy="2409796"/>
          </a:xfrm>
          <a:prstGeom prst="pie">
            <a:avLst>
              <a:gd name="adj1" fmla="val 21594501"/>
              <a:gd name="adj2" fmla="val 15805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Partial Circle 15">
            <a:extLst>
              <a:ext uri="{FF2B5EF4-FFF2-40B4-BE49-F238E27FC236}">
                <a16:creationId xmlns:a16="http://schemas.microsoft.com/office/drawing/2014/main" id="{4BE98E5D-F0E4-43C3-A758-1D0945019A47}"/>
              </a:ext>
            </a:extLst>
          </p:cNvPr>
          <p:cNvSpPr/>
          <p:nvPr/>
        </p:nvSpPr>
        <p:spPr>
          <a:xfrm rot="17107807">
            <a:off x="1405679" y="1475012"/>
            <a:ext cx="2391882" cy="2394104"/>
          </a:xfrm>
          <a:prstGeom prst="pie">
            <a:avLst>
              <a:gd name="adj1" fmla="val 21592129"/>
              <a:gd name="adj2" fmla="val 1495469"/>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Partial Circle 16">
            <a:extLst>
              <a:ext uri="{FF2B5EF4-FFF2-40B4-BE49-F238E27FC236}">
                <a16:creationId xmlns:a16="http://schemas.microsoft.com/office/drawing/2014/main" id="{210DC604-2872-4D39-AC7D-2E016D941A67}"/>
              </a:ext>
            </a:extLst>
          </p:cNvPr>
          <p:cNvSpPr/>
          <p:nvPr/>
        </p:nvSpPr>
        <p:spPr>
          <a:xfrm rot="18742499">
            <a:off x="1406997" y="1426126"/>
            <a:ext cx="2374044" cy="2445983"/>
          </a:xfrm>
          <a:prstGeom prst="pie">
            <a:avLst>
              <a:gd name="adj1" fmla="val 21479884"/>
              <a:gd name="adj2" fmla="val 1366332"/>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Partial Circle 17">
            <a:extLst>
              <a:ext uri="{FF2B5EF4-FFF2-40B4-BE49-F238E27FC236}">
                <a16:creationId xmlns:a16="http://schemas.microsoft.com/office/drawing/2014/main" id="{819B264C-51E8-4CCD-A7BA-B24FAB0269E6}"/>
              </a:ext>
            </a:extLst>
          </p:cNvPr>
          <p:cNvSpPr/>
          <p:nvPr/>
        </p:nvSpPr>
        <p:spPr>
          <a:xfrm rot="2997988">
            <a:off x="1534442" y="1491486"/>
            <a:ext cx="2198714" cy="2277643"/>
          </a:xfrm>
          <a:prstGeom prst="pie">
            <a:avLst>
              <a:gd name="adj1" fmla="val 16037"/>
              <a:gd name="adj2" fmla="val 149761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Partial Circle 18">
            <a:extLst>
              <a:ext uri="{FF2B5EF4-FFF2-40B4-BE49-F238E27FC236}">
                <a16:creationId xmlns:a16="http://schemas.microsoft.com/office/drawing/2014/main" id="{73671756-A75F-4B0D-B618-153E9C223342}"/>
              </a:ext>
            </a:extLst>
          </p:cNvPr>
          <p:cNvSpPr/>
          <p:nvPr/>
        </p:nvSpPr>
        <p:spPr>
          <a:xfrm rot="1520739">
            <a:off x="1419116" y="1447503"/>
            <a:ext cx="2338192" cy="2267226"/>
          </a:xfrm>
          <a:prstGeom prst="pie">
            <a:avLst>
              <a:gd name="adj1" fmla="val 21588705"/>
              <a:gd name="adj2" fmla="val 150356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4" name="Oval 23">
            <a:extLst>
              <a:ext uri="{FF2B5EF4-FFF2-40B4-BE49-F238E27FC236}">
                <a16:creationId xmlns:a16="http://schemas.microsoft.com/office/drawing/2014/main" id="{D9B82BC1-DF09-465A-BB7E-441B35C72110}"/>
              </a:ext>
            </a:extLst>
          </p:cNvPr>
          <p:cNvSpPr/>
          <p:nvPr/>
        </p:nvSpPr>
        <p:spPr>
          <a:xfrm>
            <a:off x="1700148" y="1793769"/>
            <a:ext cx="1682412" cy="1622004"/>
          </a:xfrm>
          <a:prstGeom prst="ellipse">
            <a:avLst/>
          </a:prstGeom>
          <a:solidFill>
            <a:schemeClr val="bg2"/>
          </a:solidFill>
          <a:ln>
            <a:noFill/>
          </a:ln>
          <a:effectLst>
            <a:outerShdw blurRad="190500" dist="1270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Rounded Corners 28">
            <a:extLst>
              <a:ext uri="{FF2B5EF4-FFF2-40B4-BE49-F238E27FC236}">
                <a16:creationId xmlns:a16="http://schemas.microsoft.com/office/drawing/2014/main" id="{40466E44-75D6-48C0-BA68-CA8FEFA79FC9}"/>
              </a:ext>
            </a:extLst>
          </p:cNvPr>
          <p:cNvSpPr/>
          <p:nvPr/>
        </p:nvSpPr>
        <p:spPr>
          <a:xfrm>
            <a:off x="3503298" y="556522"/>
            <a:ext cx="2733354" cy="477981"/>
          </a:xfrm>
          <a:prstGeom prst="roundRect">
            <a:avLst>
              <a:gd name="adj" fmla="val 45203"/>
            </a:avLst>
          </a:prstGeom>
          <a:solidFill>
            <a:schemeClr val="bg2">
              <a:lumMod val="50000"/>
            </a:schemeClr>
          </a:solidFill>
          <a:ln/>
          <a:effectLst>
            <a:outerShdw blurRad="50800" dist="88900" dir="2700000" algn="tl" rotWithShape="0">
              <a:prstClr val="black">
                <a:alpha val="45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41" name="Rectangle: Rounded Corners 40">
            <a:extLst>
              <a:ext uri="{FF2B5EF4-FFF2-40B4-BE49-F238E27FC236}">
                <a16:creationId xmlns:a16="http://schemas.microsoft.com/office/drawing/2014/main" id="{D1FD57C7-DDA9-45DB-8EF9-0E13D88B11AC}"/>
              </a:ext>
            </a:extLst>
          </p:cNvPr>
          <p:cNvSpPr/>
          <p:nvPr/>
        </p:nvSpPr>
        <p:spPr>
          <a:xfrm>
            <a:off x="4186520" y="1133047"/>
            <a:ext cx="2568292" cy="503973"/>
          </a:xfrm>
          <a:prstGeom prst="roundRect">
            <a:avLst>
              <a:gd name="adj" fmla="val 45203"/>
            </a:avLst>
          </a:prstGeom>
          <a:solidFill>
            <a:srgbClr val="00B050"/>
          </a:solidFill>
          <a:ln/>
          <a:effectLst>
            <a:outerShdw blurRad="50800" dist="88900" dir="2700000" algn="tl" rotWithShape="0">
              <a:prstClr val="black">
                <a:alpha val="45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42" name="Rectangle: Rounded Corners 41">
            <a:extLst>
              <a:ext uri="{FF2B5EF4-FFF2-40B4-BE49-F238E27FC236}">
                <a16:creationId xmlns:a16="http://schemas.microsoft.com/office/drawing/2014/main" id="{BD2C7038-6EC3-4FAC-BDA6-D83936E663E8}"/>
              </a:ext>
            </a:extLst>
          </p:cNvPr>
          <p:cNvSpPr/>
          <p:nvPr/>
        </p:nvSpPr>
        <p:spPr>
          <a:xfrm>
            <a:off x="4484605" y="1913562"/>
            <a:ext cx="3111832" cy="503973"/>
          </a:xfrm>
          <a:prstGeom prst="roundRect">
            <a:avLst>
              <a:gd name="adj" fmla="val 45203"/>
            </a:avLst>
          </a:prstGeom>
          <a:solidFill>
            <a:srgbClr val="CC0000"/>
          </a:solidFill>
          <a:ln/>
          <a:effectLst>
            <a:outerShdw blurRad="50800" dist="88900" dir="2700000" algn="tl" rotWithShape="0">
              <a:prstClr val="black">
                <a:alpha val="45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43" name="Rectangle: Rounded Corners 42">
            <a:extLst>
              <a:ext uri="{FF2B5EF4-FFF2-40B4-BE49-F238E27FC236}">
                <a16:creationId xmlns:a16="http://schemas.microsoft.com/office/drawing/2014/main" id="{646DEE72-CAF0-4729-83FF-09219720F97D}"/>
              </a:ext>
            </a:extLst>
          </p:cNvPr>
          <p:cNvSpPr/>
          <p:nvPr/>
        </p:nvSpPr>
        <p:spPr>
          <a:xfrm>
            <a:off x="4569112" y="2640987"/>
            <a:ext cx="3111831" cy="503973"/>
          </a:xfrm>
          <a:prstGeom prst="roundRect">
            <a:avLst>
              <a:gd name="adj" fmla="val 45203"/>
            </a:avLst>
          </a:prstGeom>
          <a:solidFill>
            <a:srgbClr val="FFC000"/>
          </a:solidFill>
          <a:ln/>
          <a:effectLst>
            <a:outerShdw blurRad="50800" dist="88900" dir="2700000" algn="tl" rotWithShape="0">
              <a:prstClr val="black">
                <a:alpha val="45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44" name="Rectangle: Rounded Corners 43">
            <a:extLst>
              <a:ext uri="{FF2B5EF4-FFF2-40B4-BE49-F238E27FC236}">
                <a16:creationId xmlns:a16="http://schemas.microsoft.com/office/drawing/2014/main" id="{E9187ED9-F982-4F37-B0C1-0F235AD6ED9E}"/>
              </a:ext>
            </a:extLst>
          </p:cNvPr>
          <p:cNvSpPr/>
          <p:nvPr/>
        </p:nvSpPr>
        <p:spPr>
          <a:xfrm>
            <a:off x="4250993" y="3501058"/>
            <a:ext cx="3053548" cy="484810"/>
          </a:xfrm>
          <a:prstGeom prst="roundRect">
            <a:avLst>
              <a:gd name="adj" fmla="val 45203"/>
            </a:avLst>
          </a:prstGeom>
          <a:solidFill>
            <a:schemeClr val="bg2">
              <a:lumMod val="25000"/>
            </a:schemeClr>
          </a:solidFill>
          <a:ln/>
          <a:effectLst>
            <a:outerShdw blurRad="50800" dist="88900" dir="2700000" algn="tl" rotWithShape="0">
              <a:prstClr val="black">
                <a:alpha val="45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id="{A91DC1AB-78AE-45D4-8944-C449345E8C64}"/>
              </a:ext>
            </a:extLst>
          </p:cNvPr>
          <p:cNvSpPr/>
          <p:nvPr/>
        </p:nvSpPr>
        <p:spPr>
          <a:xfrm>
            <a:off x="3586554" y="4191751"/>
            <a:ext cx="2786155" cy="454182"/>
          </a:xfrm>
          <a:prstGeom prst="roundRect">
            <a:avLst>
              <a:gd name="adj" fmla="val 45203"/>
            </a:avLst>
          </a:prstGeom>
          <a:solidFill>
            <a:srgbClr val="FFFF00"/>
          </a:solidFill>
          <a:ln/>
          <a:effectLst>
            <a:outerShdw blurRad="50800" dist="88900" dir="2700000" algn="tl" rotWithShape="0">
              <a:prstClr val="black">
                <a:alpha val="45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46" name="Oval 45">
            <a:extLst>
              <a:ext uri="{FF2B5EF4-FFF2-40B4-BE49-F238E27FC236}">
                <a16:creationId xmlns:a16="http://schemas.microsoft.com/office/drawing/2014/main" id="{4FCB7DC9-071B-4163-8728-FAFD4C2F8A8F}"/>
              </a:ext>
            </a:extLst>
          </p:cNvPr>
          <p:cNvSpPr/>
          <p:nvPr/>
        </p:nvSpPr>
        <p:spPr>
          <a:xfrm>
            <a:off x="3543696" y="615361"/>
            <a:ext cx="449986" cy="363749"/>
          </a:xfrm>
          <a:prstGeom prst="ellipse">
            <a:avLst/>
          </a:prstGeom>
          <a:solidFill>
            <a:schemeClr val="bg2"/>
          </a:solidFill>
          <a:ln>
            <a:noFill/>
          </a:ln>
          <a:effectLst>
            <a:outerShdw blurRad="50800" dist="889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a:extLst>
              <a:ext uri="{FF2B5EF4-FFF2-40B4-BE49-F238E27FC236}">
                <a16:creationId xmlns:a16="http://schemas.microsoft.com/office/drawing/2014/main" id="{78C1F997-9D10-4434-8DAD-D02C028F1637}"/>
              </a:ext>
            </a:extLst>
          </p:cNvPr>
          <p:cNvSpPr/>
          <p:nvPr/>
        </p:nvSpPr>
        <p:spPr>
          <a:xfrm>
            <a:off x="4253029" y="1177568"/>
            <a:ext cx="449986" cy="363749"/>
          </a:xfrm>
          <a:prstGeom prst="ellipse">
            <a:avLst/>
          </a:prstGeom>
          <a:solidFill>
            <a:schemeClr val="bg2"/>
          </a:solidFill>
          <a:ln>
            <a:noFill/>
          </a:ln>
          <a:effectLst>
            <a:outerShdw blurRad="50800" dist="889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Oval 48">
            <a:extLst>
              <a:ext uri="{FF2B5EF4-FFF2-40B4-BE49-F238E27FC236}">
                <a16:creationId xmlns:a16="http://schemas.microsoft.com/office/drawing/2014/main" id="{7EAAB485-63A1-4E4A-BA4B-0976C59C4BDF}"/>
              </a:ext>
            </a:extLst>
          </p:cNvPr>
          <p:cNvSpPr/>
          <p:nvPr/>
        </p:nvSpPr>
        <p:spPr>
          <a:xfrm>
            <a:off x="4503495" y="1960312"/>
            <a:ext cx="449986" cy="363749"/>
          </a:xfrm>
          <a:prstGeom prst="ellipse">
            <a:avLst/>
          </a:prstGeom>
          <a:solidFill>
            <a:schemeClr val="bg2"/>
          </a:solidFill>
          <a:ln>
            <a:noFill/>
          </a:ln>
          <a:effectLst>
            <a:outerShdw blurRad="50800" dist="889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Oval 49">
            <a:extLst>
              <a:ext uri="{FF2B5EF4-FFF2-40B4-BE49-F238E27FC236}">
                <a16:creationId xmlns:a16="http://schemas.microsoft.com/office/drawing/2014/main" id="{E0DE7BF5-8507-44F1-895E-FE067CE148A3}"/>
              </a:ext>
            </a:extLst>
          </p:cNvPr>
          <p:cNvSpPr/>
          <p:nvPr/>
        </p:nvSpPr>
        <p:spPr>
          <a:xfrm>
            <a:off x="4626436" y="2717054"/>
            <a:ext cx="449986" cy="363749"/>
          </a:xfrm>
          <a:prstGeom prst="ellipse">
            <a:avLst/>
          </a:prstGeom>
          <a:solidFill>
            <a:schemeClr val="bg2"/>
          </a:solidFill>
          <a:ln>
            <a:noFill/>
          </a:ln>
          <a:effectLst>
            <a:outerShdw blurRad="50800" dist="889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Oval 50">
            <a:extLst>
              <a:ext uri="{FF2B5EF4-FFF2-40B4-BE49-F238E27FC236}">
                <a16:creationId xmlns:a16="http://schemas.microsoft.com/office/drawing/2014/main" id="{24AF5DCA-9D47-4701-BCDE-55F03368162D}"/>
              </a:ext>
            </a:extLst>
          </p:cNvPr>
          <p:cNvSpPr/>
          <p:nvPr/>
        </p:nvSpPr>
        <p:spPr>
          <a:xfrm>
            <a:off x="4324691" y="3547972"/>
            <a:ext cx="449986" cy="363749"/>
          </a:xfrm>
          <a:prstGeom prst="ellipse">
            <a:avLst/>
          </a:prstGeom>
          <a:solidFill>
            <a:schemeClr val="bg2"/>
          </a:solidFill>
          <a:ln>
            <a:noFill/>
          </a:ln>
          <a:effectLst>
            <a:outerShdw blurRad="50800" dist="889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Oval 51">
            <a:extLst>
              <a:ext uri="{FF2B5EF4-FFF2-40B4-BE49-F238E27FC236}">
                <a16:creationId xmlns:a16="http://schemas.microsoft.com/office/drawing/2014/main" id="{14CCAF69-6EE2-4AED-B0B9-33BE2C485ED3}"/>
              </a:ext>
            </a:extLst>
          </p:cNvPr>
          <p:cNvSpPr/>
          <p:nvPr/>
        </p:nvSpPr>
        <p:spPr>
          <a:xfrm>
            <a:off x="3664344" y="4243905"/>
            <a:ext cx="449986" cy="363749"/>
          </a:xfrm>
          <a:prstGeom prst="ellipse">
            <a:avLst/>
          </a:prstGeom>
          <a:solidFill>
            <a:schemeClr val="bg2"/>
          </a:solidFill>
          <a:ln>
            <a:noFill/>
          </a:ln>
          <a:effectLst>
            <a:outerShdw blurRad="50800" dist="889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62F6ACC2-595D-4C1F-8F4E-CD5373B9A229}"/>
              </a:ext>
            </a:extLst>
          </p:cNvPr>
          <p:cNvSpPr txBox="1"/>
          <p:nvPr/>
        </p:nvSpPr>
        <p:spPr>
          <a:xfrm>
            <a:off x="3586553" y="537255"/>
            <a:ext cx="338568" cy="523220"/>
          </a:xfrm>
          <a:prstGeom prst="rect">
            <a:avLst/>
          </a:prstGeom>
          <a:noFill/>
        </p:spPr>
        <p:txBody>
          <a:bodyPr wrap="square" rtlCol="0">
            <a:spAutoFit/>
          </a:bodyPr>
          <a:lstStyle/>
          <a:p>
            <a:pPr algn="ctr"/>
            <a:r>
              <a:rPr lang="en-US" sz="2800" b="1" dirty="0">
                <a:latin typeface="Eurostile BQ" pitchFamily="50" charset="0"/>
              </a:rPr>
              <a:t>1</a:t>
            </a:r>
          </a:p>
        </p:txBody>
      </p:sp>
      <p:sp>
        <p:nvSpPr>
          <p:cNvPr id="55" name="TextBox 54">
            <a:extLst>
              <a:ext uri="{FF2B5EF4-FFF2-40B4-BE49-F238E27FC236}">
                <a16:creationId xmlns:a16="http://schemas.microsoft.com/office/drawing/2014/main" id="{257A156A-FAA2-403F-A45F-0507085A2CB1}"/>
              </a:ext>
            </a:extLst>
          </p:cNvPr>
          <p:cNvSpPr txBox="1"/>
          <p:nvPr/>
        </p:nvSpPr>
        <p:spPr>
          <a:xfrm>
            <a:off x="4308738" y="1099708"/>
            <a:ext cx="338568" cy="523220"/>
          </a:xfrm>
          <a:prstGeom prst="rect">
            <a:avLst/>
          </a:prstGeom>
          <a:noFill/>
        </p:spPr>
        <p:txBody>
          <a:bodyPr wrap="square" rtlCol="0">
            <a:spAutoFit/>
          </a:bodyPr>
          <a:lstStyle/>
          <a:p>
            <a:pPr algn="ctr"/>
            <a:r>
              <a:rPr lang="en-US" sz="2800" b="1" dirty="0">
                <a:latin typeface="Eurostile BQ" pitchFamily="50" charset="0"/>
              </a:rPr>
              <a:t>2</a:t>
            </a:r>
          </a:p>
        </p:txBody>
      </p:sp>
      <p:sp>
        <p:nvSpPr>
          <p:cNvPr id="56" name="TextBox 55">
            <a:extLst>
              <a:ext uri="{FF2B5EF4-FFF2-40B4-BE49-F238E27FC236}">
                <a16:creationId xmlns:a16="http://schemas.microsoft.com/office/drawing/2014/main" id="{C6A7310C-A0F5-414B-940E-35DF91B1EF83}"/>
              </a:ext>
            </a:extLst>
          </p:cNvPr>
          <p:cNvSpPr txBox="1"/>
          <p:nvPr/>
        </p:nvSpPr>
        <p:spPr>
          <a:xfrm>
            <a:off x="4562278" y="1898194"/>
            <a:ext cx="338568" cy="523220"/>
          </a:xfrm>
          <a:prstGeom prst="rect">
            <a:avLst/>
          </a:prstGeom>
          <a:noFill/>
        </p:spPr>
        <p:txBody>
          <a:bodyPr wrap="square" rtlCol="0">
            <a:spAutoFit/>
          </a:bodyPr>
          <a:lstStyle/>
          <a:p>
            <a:pPr algn="ctr"/>
            <a:r>
              <a:rPr lang="en-US" sz="2800" b="1" dirty="0">
                <a:latin typeface="Eurostile BQ" pitchFamily="50" charset="0"/>
              </a:rPr>
              <a:t>3</a:t>
            </a:r>
          </a:p>
        </p:txBody>
      </p:sp>
      <p:sp>
        <p:nvSpPr>
          <p:cNvPr id="57" name="TextBox 56">
            <a:extLst>
              <a:ext uri="{FF2B5EF4-FFF2-40B4-BE49-F238E27FC236}">
                <a16:creationId xmlns:a16="http://schemas.microsoft.com/office/drawing/2014/main" id="{7AB82060-3C19-48FF-9E65-FE091435844C}"/>
              </a:ext>
            </a:extLst>
          </p:cNvPr>
          <p:cNvSpPr txBox="1"/>
          <p:nvPr/>
        </p:nvSpPr>
        <p:spPr>
          <a:xfrm>
            <a:off x="4660298" y="2619156"/>
            <a:ext cx="338568" cy="523220"/>
          </a:xfrm>
          <a:prstGeom prst="rect">
            <a:avLst/>
          </a:prstGeom>
          <a:noFill/>
        </p:spPr>
        <p:txBody>
          <a:bodyPr wrap="square" rtlCol="0">
            <a:spAutoFit/>
          </a:bodyPr>
          <a:lstStyle/>
          <a:p>
            <a:pPr algn="ctr"/>
            <a:r>
              <a:rPr lang="en-US" sz="2800" b="1" dirty="0">
                <a:latin typeface="Eurostile BQ" pitchFamily="50" charset="0"/>
              </a:rPr>
              <a:t>4</a:t>
            </a:r>
          </a:p>
        </p:txBody>
      </p:sp>
      <p:sp>
        <p:nvSpPr>
          <p:cNvPr id="58" name="TextBox 57">
            <a:extLst>
              <a:ext uri="{FF2B5EF4-FFF2-40B4-BE49-F238E27FC236}">
                <a16:creationId xmlns:a16="http://schemas.microsoft.com/office/drawing/2014/main" id="{91B36B25-B150-4A45-8673-1595A220E868}"/>
              </a:ext>
            </a:extLst>
          </p:cNvPr>
          <p:cNvSpPr txBox="1"/>
          <p:nvPr/>
        </p:nvSpPr>
        <p:spPr>
          <a:xfrm>
            <a:off x="4362597" y="3457199"/>
            <a:ext cx="334816" cy="523220"/>
          </a:xfrm>
          <a:prstGeom prst="rect">
            <a:avLst/>
          </a:prstGeom>
          <a:noFill/>
        </p:spPr>
        <p:txBody>
          <a:bodyPr wrap="square" rtlCol="0">
            <a:spAutoFit/>
          </a:bodyPr>
          <a:lstStyle/>
          <a:p>
            <a:pPr algn="ctr"/>
            <a:r>
              <a:rPr lang="en-US" sz="2800" b="1" dirty="0">
                <a:latin typeface="Eurostile BQ" pitchFamily="50" charset="0"/>
              </a:rPr>
              <a:t>5</a:t>
            </a:r>
          </a:p>
        </p:txBody>
      </p:sp>
      <p:sp>
        <p:nvSpPr>
          <p:cNvPr id="59" name="TextBox 58">
            <a:extLst>
              <a:ext uri="{FF2B5EF4-FFF2-40B4-BE49-F238E27FC236}">
                <a16:creationId xmlns:a16="http://schemas.microsoft.com/office/drawing/2014/main" id="{36C218F8-9447-4D73-A1D2-B8576FBD831B}"/>
              </a:ext>
            </a:extLst>
          </p:cNvPr>
          <p:cNvSpPr txBox="1"/>
          <p:nvPr/>
        </p:nvSpPr>
        <p:spPr>
          <a:xfrm>
            <a:off x="3719748" y="4163520"/>
            <a:ext cx="322204" cy="523220"/>
          </a:xfrm>
          <a:prstGeom prst="rect">
            <a:avLst/>
          </a:prstGeom>
          <a:noFill/>
        </p:spPr>
        <p:txBody>
          <a:bodyPr wrap="square" rtlCol="0">
            <a:spAutoFit/>
          </a:bodyPr>
          <a:lstStyle/>
          <a:p>
            <a:pPr algn="ctr"/>
            <a:r>
              <a:rPr lang="en-US" sz="2800" b="1" dirty="0">
                <a:latin typeface="Eurostile BQ" pitchFamily="50" charset="0"/>
              </a:rPr>
              <a:t>6</a:t>
            </a:r>
          </a:p>
        </p:txBody>
      </p:sp>
      <p:sp>
        <p:nvSpPr>
          <p:cNvPr id="68" name="TextBox 67">
            <a:extLst>
              <a:ext uri="{FF2B5EF4-FFF2-40B4-BE49-F238E27FC236}">
                <a16:creationId xmlns:a16="http://schemas.microsoft.com/office/drawing/2014/main" id="{C6C60A51-DEAA-49CB-9ED5-6F71C1453D37}"/>
              </a:ext>
            </a:extLst>
          </p:cNvPr>
          <p:cNvSpPr txBox="1"/>
          <p:nvPr/>
        </p:nvSpPr>
        <p:spPr>
          <a:xfrm>
            <a:off x="1666694" y="2197596"/>
            <a:ext cx="1618001" cy="830997"/>
          </a:xfrm>
          <a:prstGeom prst="rect">
            <a:avLst/>
          </a:prstGeom>
          <a:noFill/>
          <a:ln>
            <a:noFill/>
          </a:ln>
        </p:spPr>
        <p:txBody>
          <a:bodyPr wrap="square" rtlCol="0">
            <a:spAutoFit/>
          </a:bodyPr>
          <a:lstStyle/>
          <a:p>
            <a:pPr algn="ctr"/>
            <a:r>
              <a:rPr lang="en-US" sz="2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Eurostile BQ" pitchFamily="50" charset="0"/>
              </a:rPr>
              <a:t>Topics For </a:t>
            </a:r>
          </a:p>
          <a:p>
            <a:pPr algn="ctr"/>
            <a:r>
              <a:rPr lang="en-US" sz="2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Eurostile BQ" pitchFamily="50" charset="0"/>
              </a:rPr>
              <a:t>Discussion</a:t>
            </a:r>
            <a:endParaRPr lang="en-US" sz="2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Bebas Neue Bold" panose="020B0606020202050201" pitchFamily="34" charset="0"/>
            </a:endParaRPr>
          </a:p>
        </p:txBody>
      </p:sp>
      <p:sp>
        <p:nvSpPr>
          <p:cNvPr id="69" name="TextBox 68">
            <a:extLst>
              <a:ext uri="{FF2B5EF4-FFF2-40B4-BE49-F238E27FC236}">
                <a16:creationId xmlns:a16="http://schemas.microsoft.com/office/drawing/2014/main" id="{BA57CDD2-67B0-48B0-AAC8-3A6509252A0F}"/>
              </a:ext>
            </a:extLst>
          </p:cNvPr>
          <p:cNvSpPr txBox="1"/>
          <p:nvPr/>
        </p:nvSpPr>
        <p:spPr>
          <a:xfrm>
            <a:off x="3960813" y="627196"/>
            <a:ext cx="2148511" cy="307777"/>
          </a:xfrm>
          <a:prstGeom prst="rect">
            <a:avLst/>
          </a:prstGeom>
          <a:noFill/>
        </p:spPr>
        <p:txBody>
          <a:bodyPr wrap="square" rtlCol="0">
            <a:spAutoFit/>
          </a:bodyPr>
          <a:lstStyle/>
          <a:p>
            <a:pPr algn="ctr"/>
            <a:r>
              <a:rPr lang="en-US" b="1" dirty="0">
                <a:solidFill>
                  <a:schemeClr val="accent5">
                    <a:lumMod val="50000"/>
                  </a:schemeClr>
                </a:solidFill>
                <a:latin typeface="Economica" panose="02000506040000020004" pitchFamily="2" charset="0"/>
              </a:rPr>
              <a:t> Problem Statement</a:t>
            </a:r>
            <a:endParaRPr lang="en-US" dirty="0">
              <a:solidFill>
                <a:schemeClr val="accent5">
                  <a:lumMod val="50000"/>
                </a:schemeClr>
              </a:solidFill>
            </a:endParaRPr>
          </a:p>
        </p:txBody>
      </p:sp>
      <p:sp>
        <p:nvSpPr>
          <p:cNvPr id="71" name="TextBox 70">
            <a:extLst>
              <a:ext uri="{FF2B5EF4-FFF2-40B4-BE49-F238E27FC236}">
                <a16:creationId xmlns:a16="http://schemas.microsoft.com/office/drawing/2014/main" id="{1A3B3F4D-067B-4B6F-B398-47FD9BAE4A7E}"/>
              </a:ext>
            </a:extLst>
          </p:cNvPr>
          <p:cNvSpPr txBox="1"/>
          <p:nvPr/>
        </p:nvSpPr>
        <p:spPr>
          <a:xfrm>
            <a:off x="4714220" y="1230017"/>
            <a:ext cx="1658488" cy="307777"/>
          </a:xfrm>
          <a:prstGeom prst="rect">
            <a:avLst/>
          </a:prstGeom>
          <a:noFill/>
        </p:spPr>
        <p:txBody>
          <a:bodyPr wrap="square" rtlCol="0">
            <a:spAutoFit/>
          </a:bodyPr>
          <a:lstStyle/>
          <a:p>
            <a:pPr algn="ctr"/>
            <a:r>
              <a:rPr lang="en-US" b="1" dirty="0">
                <a:solidFill>
                  <a:schemeClr val="accent5">
                    <a:lumMod val="50000"/>
                  </a:schemeClr>
                </a:solidFill>
                <a:latin typeface="Economica" panose="02000506040000020004" pitchFamily="2" charset="0"/>
              </a:rPr>
              <a:t>Data Summary</a:t>
            </a:r>
            <a:endParaRPr lang="en-US" dirty="0">
              <a:solidFill>
                <a:schemeClr val="accent5">
                  <a:lumMod val="50000"/>
                </a:schemeClr>
              </a:solidFill>
            </a:endParaRPr>
          </a:p>
        </p:txBody>
      </p:sp>
      <p:sp>
        <p:nvSpPr>
          <p:cNvPr id="72" name="TextBox 71">
            <a:extLst>
              <a:ext uri="{FF2B5EF4-FFF2-40B4-BE49-F238E27FC236}">
                <a16:creationId xmlns:a16="http://schemas.microsoft.com/office/drawing/2014/main" id="{76F94B19-6428-4909-AF69-83B023208A85}"/>
              </a:ext>
            </a:extLst>
          </p:cNvPr>
          <p:cNvSpPr txBox="1"/>
          <p:nvPr/>
        </p:nvSpPr>
        <p:spPr>
          <a:xfrm>
            <a:off x="4813507" y="1981387"/>
            <a:ext cx="2745100" cy="307777"/>
          </a:xfrm>
          <a:prstGeom prst="rect">
            <a:avLst/>
          </a:prstGeom>
          <a:noFill/>
        </p:spPr>
        <p:txBody>
          <a:bodyPr wrap="square" rtlCol="0">
            <a:spAutoFit/>
          </a:bodyPr>
          <a:lstStyle/>
          <a:p>
            <a:pPr algn="ctr"/>
            <a:r>
              <a:rPr lang="en-US" b="1" dirty="0">
                <a:solidFill>
                  <a:schemeClr val="accent5">
                    <a:lumMod val="50000"/>
                  </a:schemeClr>
                </a:solidFill>
                <a:latin typeface="Economica" panose="02000506040000020004" pitchFamily="2" charset="0"/>
              </a:rPr>
              <a:t> Exploratory Data Analysis</a:t>
            </a:r>
            <a:endParaRPr lang="en-US" dirty="0">
              <a:solidFill>
                <a:schemeClr val="accent5">
                  <a:lumMod val="50000"/>
                </a:schemeClr>
              </a:solidFill>
            </a:endParaRPr>
          </a:p>
        </p:txBody>
      </p:sp>
      <p:sp>
        <p:nvSpPr>
          <p:cNvPr id="73" name="TextBox 72">
            <a:extLst>
              <a:ext uri="{FF2B5EF4-FFF2-40B4-BE49-F238E27FC236}">
                <a16:creationId xmlns:a16="http://schemas.microsoft.com/office/drawing/2014/main" id="{57B9FDDA-FBE6-49E4-8117-1F82BC11EADA}"/>
              </a:ext>
            </a:extLst>
          </p:cNvPr>
          <p:cNvSpPr txBox="1"/>
          <p:nvPr/>
        </p:nvSpPr>
        <p:spPr>
          <a:xfrm>
            <a:off x="5047776" y="2723455"/>
            <a:ext cx="2430935" cy="307777"/>
          </a:xfrm>
          <a:prstGeom prst="rect">
            <a:avLst/>
          </a:prstGeom>
          <a:noFill/>
        </p:spPr>
        <p:txBody>
          <a:bodyPr wrap="square" rtlCol="0">
            <a:spAutoFit/>
          </a:bodyPr>
          <a:lstStyle/>
          <a:p>
            <a:pPr algn="ctr"/>
            <a:r>
              <a:rPr lang="en-US" b="1" dirty="0">
                <a:solidFill>
                  <a:schemeClr val="accent5">
                    <a:lumMod val="50000"/>
                  </a:schemeClr>
                </a:solidFill>
                <a:latin typeface="Economica" panose="02000506040000020004" pitchFamily="2" charset="0"/>
              </a:rPr>
              <a:t> Feature Engineering</a:t>
            </a:r>
            <a:endParaRPr lang="en-US" dirty="0">
              <a:solidFill>
                <a:schemeClr val="accent5">
                  <a:lumMod val="50000"/>
                </a:schemeClr>
              </a:solidFill>
            </a:endParaRPr>
          </a:p>
        </p:txBody>
      </p:sp>
      <p:sp>
        <p:nvSpPr>
          <p:cNvPr id="74" name="TextBox 73">
            <a:extLst>
              <a:ext uri="{FF2B5EF4-FFF2-40B4-BE49-F238E27FC236}">
                <a16:creationId xmlns:a16="http://schemas.microsoft.com/office/drawing/2014/main" id="{672CA894-F2C7-4BBA-B498-6F25D917EC03}"/>
              </a:ext>
            </a:extLst>
          </p:cNvPr>
          <p:cNvSpPr txBox="1"/>
          <p:nvPr/>
        </p:nvSpPr>
        <p:spPr>
          <a:xfrm>
            <a:off x="4748534" y="3566572"/>
            <a:ext cx="2342413" cy="307777"/>
          </a:xfrm>
          <a:prstGeom prst="rect">
            <a:avLst/>
          </a:prstGeom>
          <a:noFill/>
        </p:spPr>
        <p:txBody>
          <a:bodyPr wrap="square" rtlCol="0">
            <a:spAutoFit/>
          </a:bodyPr>
          <a:lstStyle/>
          <a:p>
            <a:pPr algn="ctr"/>
            <a:r>
              <a:rPr lang="en-US" b="1" dirty="0">
                <a:solidFill>
                  <a:schemeClr val="accent5">
                    <a:lumMod val="50000"/>
                  </a:schemeClr>
                </a:solidFill>
                <a:latin typeface="Economica" panose="02000506040000020004" pitchFamily="2" charset="0"/>
              </a:rPr>
              <a:t>Model Selection &amp; Training</a:t>
            </a:r>
            <a:endParaRPr lang="en-US" dirty="0">
              <a:solidFill>
                <a:schemeClr val="accent5">
                  <a:lumMod val="50000"/>
                </a:schemeClr>
              </a:solidFill>
            </a:endParaRPr>
          </a:p>
        </p:txBody>
      </p:sp>
      <p:sp>
        <p:nvSpPr>
          <p:cNvPr id="75" name="TextBox 74">
            <a:extLst>
              <a:ext uri="{FF2B5EF4-FFF2-40B4-BE49-F238E27FC236}">
                <a16:creationId xmlns:a16="http://schemas.microsoft.com/office/drawing/2014/main" id="{F25BC120-7F95-434C-B7F6-9A8A3101A464}"/>
              </a:ext>
            </a:extLst>
          </p:cNvPr>
          <p:cNvSpPr txBox="1"/>
          <p:nvPr/>
        </p:nvSpPr>
        <p:spPr>
          <a:xfrm>
            <a:off x="4137558" y="4171159"/>
            <a:ext cx="2358174" cy="523220"/>
          </a:xfrm>
          <a:prstGeom prst="rect">
            <a:avLst/>
          </a:prstGeom>
          <a:noFill/>
        </p:spPr>
        <p:txBody>
          <a:bodyPr wrap="square" rtlCol="0">
            <a:spAutoFit/>
          </a:bodyPr>
          <a:lstStyle/>
          <a:p>
            <a:pPr algn="ctr"/>
            <a:r>
              <a:rPr lang="en-US" b="1" dirty="0">
                <a:solidFill>
                  <a:schemeClr val="accent5">
                    <a:lumMod val="50000"/>
                  </a:schemeClr>
                </a:solidFill>
                <a:latin typeface="Economica" panose="02000506040000020004" pitchFamily="2" charset="0"/>
              </a:rPr>
              <a:t> Model Evaluation &amp; Cross - Validation</a:t>
            </a:r>
            <a:endParaRPr lang="en-US" dirty="0">
              <a:solidFill>
                <a:schemeClr val="accent5">
                  <a:lumMod val="50000"/>
                </a:schemeClr>
              </a:solidFill>
            </a:endParaRPr>
          </a:p>
        </p:txBody>
      </p:sp>
      <p:pic>
        <p:nvPicPr>
          <p:cNvPr id="86" name="Graphic 85" descr="Lightbulb">
            <a:extLst>
              <a:ext uri="{FF2B5EF4-FFF2-40B4-BE49-F238E27FC236}">
                <a16:creationId xmlns:a16="http://schemas.microsoft.com/office/drawing/2014/main" id="{22745BED-4F85-4CE1-8A4C-BE5CD264D9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44848" y="621878"/>
            <a:ext cx="491804" cy="352054"/>
          </a:xfrm>
          <a:prstGeom prst="rect">
            <a:avLst/>
          </a:prstGeom>
          <a:effectLst>
            <a:outerShdw blurRad="50800" dist="38100" dir="5400000" algn="t" rotWithShape="0">
              <a:prstClr val="black">
                <a:alpha val="40000"/>
              </a:prstClr>
            </a:outerShdw>
          </a:effectLst>
        </p:spPr>
      </p:pic>
      <p:pic>
        <p:nvPicPr>
          <p:cNvPr id="87" name="Graphic 86" descr="Magnifying glass">
            <a:extLst>
              <a:ext uri="{FF2B5EF4-FFF2-40B4-BE49-F238E27FC236}">
                <a16:creationId xmlns:a16="http://schemas.microsoft.com/office/drawing/2014/main" id="{25892675-61C6-4B9C-9D1B-DAF147EDF8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77480" y="1971589"/>
            <a:ext cx="400042" cy="400042"/>
          </a:xfrm>
          <a:prstGeom prst="rect">
            <a:avLst/>
          </a:prstGeom>
          <a:effectLst/>
        </p:spPr>
      </p:pic>
      <p:pic>
        <p:nvPicPr>
          <p:cNvPr id="88" name="Graphic 87" descr="Bullseye">
            <a:extLst>
              <a:ext uri="{FF2B5EF4-FFF2-40B4-BE49-F238E27FC236}">
                <a16:creationId xmlns:a16="http://schemas.microsoft.com/office/drawing/2014/main" id="{BF7E9266-C94E-4323-A4F2-4873554418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16594" y="4363589"/>
            <a:ext cx="278975" cy="295632"/>
          </a:xfrm>
          <a:prstGeom prst="rect">
            <a:avLst/>
          </a:prstGeom>
          <a:effectLst/>
        </p:spPr>
      </p:pic>
      <p:pic>
        <p:nvPicPr>
          <p:cNvPr id="89" name="Graphic 88" descr="Single gear">
            <a:extLst>
              <a:ext uri="{FF2B5EF4-FFF2-40B4-BE49-F238E27FC236}">
                <a16:creationId xmlns:a16="http://schemas.microsoft.com/office/drawing/2014/main" id="{E886F71C-802A-43CF-806D-7935A17743B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55897" y="2669623"/>
            <a:ext cx="540540" cy="469533"/>
          </a:xfrm>
          <a:prstGeom prst="rect">
            <a:avLst/>
          </a:prstGeom>
          <a:effectLst/>
        </p:spPr>
      </p:pic>
      <p:pic>
        <p:nvPicPr>
          <p:cNvPr id="90" name="Graphic 89" descr="Bar graph with upward trend">
            <a:extLst>
              <a:ext uri="{FF2B5EF4-FFF2-40B4-BE49-F238E27FC236}">
                <a16:creationId xmlns:a16="http://schemas.microsoft.com/office/drawing/2014/main" id="{1E7409B9-A894-497F-B575-AD09B062F46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30320" y="1235908"/>
            <a:ext cx="463127" cy="290842"/>
          </a:xfrm>
          <a:prstGeom prst="rect">
            <a:avLst/>
          </a:prstGeom>
          <a:effectLst/>
        </p:spPr>
      </p:pic>
      <p:pic>
        <p:nvPicPr>
          <p:cNvPr id="91" name="Graphic 90" descr="Stopwatch">
            <a:extLst>
              <a:ext uri="{FF2B5EF4-FFF2-40B4-BE49-F238E27FC236}">
                <a16:creationId xmlns:a16="http://schemas.microsoft.com/office/drawing/2014/main" id="{91FC6E42-9973-44BD-92E7-E4A205BB4ED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15780" y="3535602"/>
            <a:ext cx="388761" cy="376118"/>
          </a:xfrm>
          <a:prstGeom prst="rect">
            <a:avLst/>
          </a:prstGeom>
          <a:effectLst/>
        </p:spPr>
      </p:pic>
      <p:sp>
        <p:nvSpPr>
          <p:cNvPr id="92" name="TextBox 91">
            <a:extLst>
              <a:ext uri="{FF2B5EF4-FFF2-40B4-BE49-F238E27FC236}">
                <a16:creationId xmlns:a16="http://schemas.microsoft.com/office/drawing/2014/main" id="{E281E896-694B-48D5-B976-2EC3B3894E84}"/>
              </a:ext>
            </a:extLst>
          </p:cNvPr>
          <p:cNvSpPr txBox="1"/>
          <p:nvPr/>
        </p:nvSpPr>
        <p:spPr>
          <a:xfrm>
            <a:off x="515591" y="104801"/>
            <a:ext cx="4464040" cy="523220"/>
          </a:xfrm>
          <a:prstGeom prst="rect">
            <a:avLst/>
          </a:prstGeom>
          <a:noFill/>
        </p:spPr>
        <p:txBody>
          <a:bodyPr wrap="square" rtlCol="0">
            <a:spAutoFit/>
          </a:bodyPr>
          <a:lstStyle/>
          <a:p>
            <a:r>
              <a:rPr lang="en-US" sz="2800" b="1" dirty="0">
                <a:solidFill>
                  <a:srgbClr val="CC0000"/>
                </a:solidFill>
                <a:latin typeface="Montserrat"/>
              </a:rPr>
              <a:t>Project Outline</a:t>
            </a:r>
            <a:endParaRPr lang="en-IN" sz="2800" b="1" dirty="0">
              <a:solidFill>
                <a:srgbClr val="CC0000"/>
              </a:solidFill>
              <a:latin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97000">
              <a:srgbClr val="BDE6ED"/>
            </a:gs>
            <a:gs pos="27000">
              <a:schemeClr val="accent1">
                <a:lumMod val="5000"/>
                <a:lumOff val="95000"/>
              </a:schemeClr>
            </a:gs>
            <a:gs pos="100000">
              <a:schemeClr val="bg1">
                <a:lumMod val="40000"/>
                <a:lumOff val="60000"/>
              </a:schemeClr>
            </a:gs>
          </a:gsLst>
          <a:lin ang="8100000" scaled="1"/>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72DC68-ECD8-4A9E-B5C1-04A0E3B8D3C4}"/>
              </a:ext>
            </a:extLst>
          </p:cNvPr>
          <p:cNvSpPr/>
          <p:nvPr/>
        </p:nvSpPr>
        <p:spPr>
          <a:xfrm>
            <a:off x="437878" y="1070567"/>
            <a:ext cx="9405618" cy="569741"/>
          </a:xfrm>
          <a:prstGeom prst="roundRect">
            <a:avLst>
              <a:gd name="adj" fmla="val 50000"/>
            </a:avLst>
          </a:prstGeom>
          <a:solidFill>
            <a:schemeClr val="bg1"/>
          </a:solidFill>
          <a:ln>
            <a:noFill/>
          </a:ln>
          <a:effectLst>
            <a:innerShdw blurRad="381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Rectangle: Rounded Corners 4">
            <a:extLst>
              <a:ext uri="{FF2B5EF4-FFF2-40B4-BE49-F238E27FC236}">
                <a16:creationId xmlns:a16="http://schemas.microsoft.com/office/drawing/2014/main" id="{0C1DC683-D8C3-47A7-A59C-BD843ECB15E7}"/>
              </a:ext>
            </a:extLst>
          </p:cNvPr>
          <p:cNvSpPr/>
          <p:nvPr/>
        </p:nvSpPr>
        <p:spPr>
          <a:xfrm>
            <a:off x="706019" y="1200551"/>
            <a:ext cx="8957170" cy="288406"/>
          </a:xfrm>
          <a:prstGeom prst="roundRect">
            <a:avLst>
              <a:gd name="adj" fmla="val 50000"/>
            </a:avLst>
          </a:prstGeom>
          <a:solidFill>
            <a:schemeClr val="tx1">
              <a:lumMod val="50000"/>
              <a:lumOff val="5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95" name="Group 94">
            <a:extLst>
              <a:ext uri="{FF2B5EF4-FFF2-40B4-BE49-F238E27FC236}">
                <a16:creationId xmlns:a16="http://schemas.microsoft.com/office/drawing/2014/main" id="{5D3FD644-BF10-43B9-8BFA-2FFE41E2D98F}"/>
              </a:ext>
            </a:extLst>
          </p:cNvPr>
          <p:cNvGrpSpPr/>
          <p:nvPr/>
        </p:nvGrpSpPr>
        <p:grpSpPr>
          <a:xfrm>
            <a:off x="1322875" y="1042686"/>
            <a:ext cx="1645920" cy="4079840"/>
            <a:chOff x="879118" y="604911"/>
            <a:chExt cx="2194560" cy="5439787"/>
          </a:xfrm>
        </p:grpSpPr>
        <p:grpSp>
          <p:nvGrpSpPr>
            <p:cNvPr id="75" name="Group 74">
              <a:extLst>
                <a:ext uri="{FF2B5EF4-FFF2-40B4-BE49-F238E27FC236}">
                  <a16:creationId xmlns:a16="http://schemas.microsoft.com/office/drawing/2014/main" id="{2446DA79-FB1F-45A7-A935-C22EA1823E4E}"/>
                </a:ext>
              </a:extLst>
            </p:cNvPr>
            <p:cNvGrpSpPr/>
            <p:nvPr/>
          </p:nvGrpSpPr>
          <p:grpSpPr>
            <a:xfrm>
              <a:off x="879118" y="604911"/>
              <a:ext cx="2194560" cy="5439787"/>
              <a:chOff x="879118" y="604911"/>
              <a:chExt cx="2194560" cy="5439787"/>
            </a:xfrm>
          </p:grpSpPr>
          <p:sp>
            <p:nvSpPr>
              <p:cNvPr id="36" name="Freeform: Shape 35">
                <a:extLst>
                  <a:ext uri="{FF2B5EF4-FFF2-40B4-BE49-F238E27FC236}">
                    <a16:creationId xmlns:a16="http://schemas.microsoft.com/office/drawing/2014/main" id="{20BE0D12-557E-4EE0-9B4E-D7C738A401B1}"/>
                  </a:ext>
                </a:extLst>
              </p:cNvPr>
              <p:cNvSpPr/>
              <p:nvPr/>
            </p:nvSpPr>
            <p:spPr>
              <a:xfrm flipH="1">
                <a:off x="1947191" y="3847289"/>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Freeform: Shape 7">
                <a:extLst>
                  <a:ext uri="{FF2B5EF4-FFF2-40B4-BE49-F238E27FC236}">
                    <a16:creationId xmlns:a16="http://schemas.microsoft.com/office/drawing/2014/main" id="{29D1A560-E356-4702-822D-C0702984B740}"/>
                  </a:ext>
                </a:extLst>
              </p:cNvPr>
              <p:cNvSpPr/>
              <p:nvPr/>
            </p:nvSpPr>
            <p:spPr>
              <a:xfrm>
                <a:off x="879118" y="3850138"/>
                <a:ext cx="2194560" cy="2194560"/>
              </a:xfrm>
              <a:custGeom>
                <a:avLst/>
                <a:gdLst>
                  <a:gd name="connsiteX0" fmla="*/ 1097280 w 2194560"/>
                  <a:gd name="connsiteY0" fmla="*/ 118568 h 2194560"/>
                  <a:gd name="connsiteX1" fmla="*/ 981165 w 2194560"/>
                  <a:gd name="connsiteY1" fmla="*/ 234683 h 2194560"/>
                  <a:gd name="connsiteX2" fmla="*/ 1097280 w 2194560"/>
                  <a:gd name="connsiteY2" fmla="*/ 350798 h 2194560"/>
                  <a:gd name="connsiteX3" fmla="*/ 1213395 w 2194560"/>
                  <a:gd name="connsiteY3" fmla="*/ 234683 h 2194560"/>
                  <a:gd name="connsiteX4" fmla="*/ 1097280 w 2194560"/>
                  <a:gd name="connsiteY4" fmla="*/ 118568 h 2194560"/>
                  <a:gd name="connsiteX5" fmla="*/ 1097280 w 2194560"/>
                  <a:gd name="connsiteY5" fmla="*/ 0 h 2194560"/>
                  <a:gd name="connsiteX6" fmla="*/ 2194560 w 2194560"/>
                  <a:gd name="connsiteY6" fmla="*/ 1097280 h 2194560"/>
                  <a:gd name="connsiteX7" fmla="*/ 1097280 w 2194560"/>
                  <a:gd name="connsiteY7" fmla="*/ 2194560 h 2194560"/>
                  <a:gd name="connsiteX8" fmla="*/ 0 w 2194560"/>
                  <a:gd name="connsiteY8" fmla="*/ 1097280 h 2194560"/>
                  <a:gd name="connsiteX9" fmla="*/ 1097280 w 2194560"/>
                  <a:gd name="connsiteY9" fmla="*/ 0 h 21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560" h="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gradFill flip="none" rotWithShape="1">
                <a:gsLst>
                  <a:gs pos="100000">
                    <a:srgbClr val="008000">
                      <a:alpha val="50000"/>
                    </a:srgbClr>
                  </a:gs>
                  <a:gs pos="0">
                    <a:srgbClr val="00CC00">
                      <a:alpha val="70000"/>
                    </a:srgbClr>
                  </a:gs>
                </a:gsLst>
                <a:lin ang="5400000" scaled="1"/>
                <a:tileRect/>
              </a:gradFill>
              <a:ln>
                <a:gradFill>
                  <a:gsLst>
                    <a:gs pos="0">
                      <a:srgbClr val="008000"/>
                    </a:gs>
                    <a:gs pos="100000">
                      <a:schemeClr val="bg1">
                        <a:alpha val="0"/>
                      </a:schemeClr>
                    </a:gs>
                  </a:gsLst>
                  <a:lin ang="10200000" scaled="0"/>
                </a:gradFill>
              </a:ln>
              <a:effectLst>
                <a:reflection blurRad="6350" stA="50000" endA="300" endPos="4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15" name="Group 14">
                <a:extLst>
                  <a:ext uri="{FF2B5EF4-FFF2-40B4-BE49-F238E27FC236}">
                    <a16:creationId xmlns:a16="http://schemas.microsoft.com/office/drawing/2014/main" id="{370A2B47-8D76-405E-AF83-025422830851}"/>
                  </a:ext>
                </a:extLst>
              </p:cNvPr>
              <p:cNvGrpSpPr/>
              <p:nvPr/>
            </p:nvGrpSpPr>
            <p:grpSpPr>
              <a:xfrm>
                <a:off x="1596571" y="604911"/>
                <a:ext cx="759655" cy="759655"/>
                <a:chOff x="1611085" y="604911"/>
                <a:chExt cx="759655" cy="759655"/>
              </a:xfrm>
            </p:grpSpPr>
            <p:sp>
              <p:nvSpPr>
                <p:cNvPr id="13" name="Oval 12">
                  <a:extLst>
                    <a:ext uri="{FF2B5EF4-FFF2-40B4-BE49-F238E27FC236}">
                      <a16:creationId xmlns:a16="http://schemas.microsoft.com/office/drawing/2014/main" id="{7B256EFC-C5C2-4D35-BF77-6DA2A299F92D}"/>
                    </a:ext>
                  </a:extLst>
                </p:cNvPr>
                <p:cNvSpPr/>
                <p:nvPr/>
              </p:nvSpPr>
              <p:spPr>
                <a:xfrm>
                  <a:off x="1611085" y="604911"/>
                  <a:ext cx="759655" cy="759655"/>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Oval 13">
                  <a:extLst>
                    <a:ext uri="{FF2B5EF4-FFF2-40B4-BE49-F238E27FC236}">
                      <a16:creationId xmlns:a16="http://schemas.microsoft.com/office/drawing/2014/main" id="{B49178A4-96F0-4167-AB71-8A48F76DD8B2}"/>
                    </a:ext>
                  </a:extLst>
                </p:cNvPr>
                <p:cNvSpPr/>
                <p:nvPr/>
              </p:nvSpPr>
              <p:spPr>
                <a:xfrm>
                  <a:off x="1747686" y="741512"/>
                  <a:ext cx="486452" cy="486452"/>
                </a:xfrm>
                <a:prstGeom prst="ellipse">
                  <a:avLst/>
                </a:prstGeom>
                <a:gradFill flip="none" rotWithShape="1">
                  <a:gsLst>
                    <a:gs pos="100000">
                      <a:srgbClr val="008000">
                        <a:alpha val="50000"/>
                      </a:srgbClr>
                    </a:gs>
                    <a:gs pos="0">
                      <a:srgbClr val="00CC00">
                        <a:alpha val="70000"/>
                      </a:srgbClr>
                    </a:gs>
                  </a:gsLst>
                  <a:lin ang="5400000" scaled="1"/>
                  <a:tileRect/>
                </a:gradFill>
                <a:ln>
                  <a:gradFill>
                    <a:gsLst>
                      <a:gs pos="0">
                        <a:srgbClr val="008000"/>
                      </a:gs>
                      <a:gs pos="100000">
                        <a:schemeClr val="bg1">
                          <a:alpha val="0"/>
                        </a:schemeClr>
                      </a:gs>
                    </a:gsLst>
                    <a:lin ang="10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grpSp>
          <p:cxnSp>
            <p:nvCxnSpPr>
              <p:cNvPr id="33" name="Straight Connector 32">
                <a:extLst>
                  <a:ext uri="{FF2B5EF4-FFF2-40B4-BE49-F238E27FC236}">
                    <a16:creationId xmlns:a16="http://schemas.microsoft.com/office/drawing/2014/main" id="{BB0A0698-338B-4132-8B38-558540A240FA}"/>
                  </a:ext>
                </a:extLst>
              </p:cNvPr>
              <p:cNvCxnSpPr>
                <a:cxnSpLocks/>
                <a:stCxn id="13" idx="4"/>
                <a:endCxn id="8" idx="5"/>
              </p:cNvCxnSpPr>
              <p:nvPr/>
            </p:nvCxnSpPr>
            <p:spPr>
              <a:xfrm flipH="1">
                <a:off x="1976398" y="1364566"/>
                <a:ext cx="1" cy="24855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12BC9F40-C5C4-4673-98BE-D257050DD6D5}"/>
                  </a:ext>
                </a:extLst>
              </p:cNvPr>
              <p:cNvSpPr/>
              <p:nvPr/>
            </p:nvSpPr>
            <p:spPr>
              <a:xfrm>
                <a:off x="1969851" y="3847289"/>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8" name="Straight Connector 37">
                <a:extLst>
                  <a:ext uri="{FF2B5EF4-FFF2-40B4-BE49-F238E27FC236}">
                    <a16:creationId xmlns:a16="http://schemas.microsoft.com/office/drawing/2014/main" id="{B6ED70DA-563E-4D85-BDD2-F7EFA2E84D19}"/>
                  </a:ext>
                </a:extLst>
              </p:cNvPr>
              <p:cNvCxnSpPr>
                <a:cxnSpLocks/>
              </p:cNvCxnSpPr>
              <p:nvPr/>
            </p:nvCxnSpPr>
            <p:spPr>
              <a:xfrm flipV="1">
                <a:off x="1931033" y="3808519"/>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B334AA4-E2B9-47E5-B6F3-76D30A4B494C}"/>
                  </a:ext>
                </a:extLst>
              </p:cNvPr>
              <p:cNvCxnSpPr>
                <a:cxnSpLocks/>
              </p:cNvCxnSpPr>
              <p:nvPr/>
            </p:nvCxnSpPr>
            <p:spPr>
              <a:xfrm flipV="1">
                <a:off x="1927789" y="3790687"/>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0" name="TextBox 89">
              <a:extLst>
                <a:ext uri="{FF2B5EF4-FFF2-40B4-BE49-F238E27FC236}">
                  <a16:creationId xmlns:a16="http://schemas.microsoft.com/office/drawing/2014/main" id="{5D0D4806-3577-431A-A579-D5ACCAEC8DDD}"/>
                </a:ext>
              </a:extLst>
            </p:cNvPr>
            <p:cNvSpPr txBox="1"/>
            <p:nvPr/>
          </p:nvSpPr>
          <p:spPr>
            <a:xfrm>
              <a:off x="1074339" y="4444107"/>
              <a:ext cx="1833748" cy="697627"/>
            </a:xfrm>
            <a:prstGeom prst="rect">
              <a:avLst/>
            </a:prstGeom>
            <a:noFill/>
            <a:ln>
              <a:noFill/>
            </a:ln>
          </p:spPr>
          <p:txBody>
            <a:bodyPr wrap="square" rtlCol="0">
              <a:spAutoFit/>
            </a:bodyPr>
            <a:lstStyle/>
            <a:p>
              <a:pPr algn="ctr"/>
              <a:r>
                <a:rPr lang="en-IN" dirty="0">
                  <a:solidFill>
                    <a:srgbClr val="000000"/>
                  </a:solidFill>
                  <a:latin typeface="Times New Roman" panose="02020603050405020304" pitchFamily="18" charset="0"/>
                </a:rPr>
                <a:t>Lasso and Ridge regression</a:t>
              </a:r>
              <a:endParaRPr lang="en-US" dirty="0">
                <a:solidFill>
                  <a:schemeClr val="bg1"/>
                </a:solidFill>
              </a:endParaRPr>
            </a:p>
          </p:txBody>
        </p:sp>
      </p:grpSp>
      <p:grpSp>
        <p:nvGrpSpPr>
          <p:cNvPr id="96" name="Group 95">
            <a:extLst>
              <a:ext uri="{FF2B5EF4-FFF2-40B4-BE49-F238E27FC236}">
                <a16:creationId xmlns:a16="http://schemas.microsoft.com/office/drawing/2014/main" id="{907FF938-5070-4BD2-AA99-A39EAD0261EB}"/>
              </a:ext>
            </a:extLst>
          </p:cNvPr>
          <p:cNvGrpSpPr/>
          <p:nvPr/>
        </p:nvGrpSpPr>
        <p:grpSpPr>
          <a:xfrm>
            <a:off x="2813158" y="1081374"/>
            <a:ext cx="1645920" cy="3316757"/>
            <a:chOff x="2957194" y="604911"/>
            <a:chExt cx="2194560" cy="4422343"/>
          </a:xfrm>
        </p:grpSpPr>
        <p:grpSp>
          <p:nvGrpSpPr>
            <p:cNvPr id="76" name="Group 75">
              <a:extLst>
                <a:ext uri="{FF2B5EF4-FFF2-40B4-BE49-F238E27FC236}">
                  <a16:creationId xmlns:a16="http://schemas.microsoft.com/office/drawing/2014/main" id="{C28D802A-8900-4093-85AE-C5B968360B3F}"/>
                </a:ext>
              </a:extLst>
            </p:cNvPr>
            <p:cNvGrpSpPr/>
            <p:nvPr/>
          </p:nvGrpSpPr>
          <p:grpSpPr>
            <a:xfrm>
              <a:off x="2957194" y="604911"/>
              <a:ext cx="2194560" cy="4422343"/>
              <a:chOff x="2957194" y="604911"/>
              <a:chExt cx="2194560" cy="4422343"/>
            </a:xfrm>
          </p:grpSpPr>
          <p:sp>
            <p:nvSpPr>
              <p:cNvPr id="53" name="Freeform: Shape 52">
                <a:extLst>
                  <a:ext uri="{FF2B5EF4-FFF2-40B4-BE49-F238E27FC236}">
                    <a16:creationId xmlns:a16="http://schemas.microsoft.com/office/drawing/2014/main" id="{BFF01B3C-7948-407D-B99E-C93A08C5E730}"/>
                  </a:ext>
                </a:extLst>
              </p:cNvPr>
              <p:cNvSpPr/>
              <p:nvPr/>
            </p:nvSpPr>
            <p:spPr>
              <a:xfrm flipH="1">
                <a:off x="4026889" y="2803925"/>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Freeform: Shape 8">
                <a:extLst>
                  <a:ext uri="{FF2B5EF4-FFF2-40B4-BE49-F238E27FC236}">
                    <a16:creationId xmlns:a16="http://schemas.microsoft.com/office/drawing/2014/main" id="{BEE4B28C-68B1-4871-819C-428B107B144A}"/>
                  </a:ext>
                </a:extLst>
              </p:cNvPr>
              <p:cNvSpPr/>
              <p:nvPr/>
            </p:nvSpPr>
            <p:spPr>
              <a:xfrm>
                <a:off x="2957194" y="2832694"/>
                <a:ext cx="2194560" cy="2194560"/>
              </a:xfrm>
              <a:custGeom>
                <a:avLst/>
                <a:gdLst>
                  <a:gd name="connsiteX0" fmla="*/ 1097280 w 2194560"/>
                  <a:gd name="connsiteY0" fmla="*/ 118568 h 2194560"/>
                  <a:gd name="connsiteX1" fmla="*/ 981165 w 2194560"/>
                  <a:gd name="connsiteY1" fmla="*/ 234683 h 2194560"/>
                  <a:gd name="connsiteX2" fmla="*/ 1097280 w 2194560"/>
                  <a:gd name="connsiteY2" fmla="*/ 350798 h 2194560"/>
                  <a:gd name="connsiteX3" fmla="*/ 1213395 w 2194560"/>
                  <a:gd name="connsiteY3" fmla="*/ 234683 h 2194560"/>
                  <a:gd name="connsiteX4" fmla="*/ 1097280 w 2194560"/>
                  <a:gd name="connsiteY4" fmla="*/ 118568 h 2194560"/>
                  <a:gd name="connsiteX5" fmla="*/ 1097280 w 2194560"/>
                  <a:gd name="connsiteY5" fmla="*/ 0 h 2194560"/>
                  <a:gd name="connsiteX6" fmla="*/ 2194560 w 2194560"/>
                  <a:gd name="connsiteY6" fmla="*/ 1097280 h 2194560"/>
                  <a:gd name="connsiteX7" fmla="*/ 1097280 w 2194560"/>
                  <a:gd name="connsiteY7" fmla="*/ 2194560 h 2194560"/>
                  <a:gd name="connsiteX8" fmla="*/ 0 w 2194560"/>
                  <a:gd name="connsiteY8" fmla="*/ 1097280 h 2194560"/>
                  <a:gd name="connsiteX9" fmla="*/ 1097280 w 2194560"/>
                  <a:gd name="connsiteY9" fmla="*/ 0 h 21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560" h="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gradFill flip="none" rotWithShape="1">
                <a:gsLst>
                  <a:gs pos="100000">
                    <a:srgbClr val="FF9900">
                      <a:alpha val="50000"/>
                    </a:srgbClr>
                  </a:gs>
                  <a:gs pos="0">
                    <a:srgbClr val="FFCC00">
                      <a:alpha val="70000"/>
                    </a:srgbClr>
                  </a:gs>
                </a:gsLst>
                <a:lin ang="5400000" scaled="1"/>
                <a:tileRect/>
              </a:gradFill>
              <a:ln>
                <a:gradFill>
                  <a:gsLst>
                    <a:gs pos="0">
                      <a:srgbClr val="FF9900"/>
                    </a:gs>
                    <a:gs pos="100000">
                      <a:schemeClr val="bg1">
                        <a:alpha val="0"/>
                      </a:schemeClr>
                    </a:gs>
                  </a:gsLst>
                  <a:lin ang="18600000" scaled="0"/>
                </a:gradFill>
              </a:ln>
              <a:effectLst>
                <a:reflection blurRad="6350" stA="50000" endA="300" endPos="4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28" name="Group 27">
                <a:extLst>
                  <a:ext uri="{FF2B5EF4-FFF2-40B4-BE49-F238E27FC236}">
                    <a16:creationId xmlns:a16="http://schemas.microsoft.com/office/drawing/2014/main" id="{7797F9E2-AA8F-474C-A370-5AC9236EBED4}"/>
                  </a:ext>
                </a:extLst>
              </p:cNvPr>
              <p:cNvGrpSpPr/>
              <p:nvPr/>
            </p:nvGrpSpPr>
            <p:grpSpPr>
              <a:xfrm>
                <a:off x="3674647" y="604911"/>
                <a:ext cx="759655" cy="759655"/>
                <a:chOff x="3275875" y="604911"/>
                <a:chExt cx="759655" cy="759655"/>
              </a:xfrm>
            </p:grpSpPr>
            <p:sp>
              <p:nvSpPr>
                <p:cNvPr id="17" name="Oval 16">
                  <a:extLst>
                    <a:ext uri="{FF2B5EF4-FFF2-40B4-BE49-F238E27FC236}">
                      <a16:creationId xmlns:a16="http://schemas.microsoft.com/office/drawing/2014/main" id="{E4163879-ABAA-4544-B016-BB09E5FCCEC6}"/>
                    </a:ext>
                  </a:extLst>
                </p:cNvPr>
                <p:cNvSpPr/>
                <p:nvPr/>
              </p:nvSpPr>
              <p:spPr>
                <a:xfrm>
                  <a:off x="3275875" y="604911"/>
                  <a:ext cx="759655" cy="759655"/>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Oval 17">
                  <a:extLst>
                    <a:ext uri="{FF2B5EF4-FFF2-40B4-BE49-F238E27FC236}">
                      <a16:creationId xmlns:a16="http://schemas.microsoft.com/office/drawing/2014/main" id="{834B1B57-FB35-4E14-8B2F-DF7CC19830AA}"/>
                    </a:ext>
                  </a:extLst>
                </p:cNvPr>
                <p:cNvSpPr/>
                <p:nvPr/>
              </p:nvSpPr>
              <p:spPr>
                <a:xfrm>
                  <a:off x="3412476" y="741512"/>
                  <a:ext cx="486452" cy="486452"/>
                </a:xfrm>
                <a:prstGeom prst="ellipse">
                  <a:avLst/>
                </a:prstGeom>
                <a:gradFill flip="none" rotWithShape="1">
                  <a:gsLst>
                    <a:gs pos="100000">
                      <a:srgbClr val="FF9900">
                        <a:alpha val="50000"/>
                      </a:srgbClr>
                    </a:gs>
                    <a:gs pos="0">
                      <a:srgbClr val="FFCC00">
                        <a:alpha val="70000"/>
                      </a:srgbClr>
                    </a:gs>
                  </a:gsLst>
                  <a:lin ang="5400000" scaled="1"/>
                  <a:tileRect/>
                </a:gradFill>
                <a:ln>
                  <a:gradFill>
                    <a:gsLst>
                      <a:gs pos="0">
                        <a:srgbClr val="FF9900"/>
                      </a:gs>
                      <a:gs pos="100000">
                        <a:schemeClr val="bg1">
                          <a:alpha val="0"/>
                        </a:schemeClr>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grpSp>
          <p:cxnSp>
            <p:nvCxnSpPr>
              <p:cNvPr id="40" name="Straight Connector 39">
                <a:extLst>
                  <a:ext uri="{FF2B5EF4-FFF2-40B4-BE49-F238E27FC236}">
                    <a16:creationId xmlns:a16="http://schemas.microsoft.com/office/drawing/2014/main" id="{3756914D-1821-44E7-81E1-CE3DDFB73C39}"/>
                  </a:ext>
                </a:extLst>
              </p:cNvPr>
              <p:cNvCxnSpPr>
                <a:cxnSpLocks/>
                <a:stCxn id="17" idx="4"/>
                <a:endCxn id="9" idx="5"/>
              </p:cNvCxnSpPr>
              <p:nvPr/>
            </p:nvCxnSpPr>
            <p:spPr>
              <a:xfrm flipH="1">
                <a:off x="4054474" y="1364566"/>
                <a:ext cx="1" cy="14681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0AF792A8-00D2-4999-8B38-71B04C28E7C9}"/>
                  </a:ext>
                </a:extLst>
              </p:cNvPr>
              <p:cNvSpPr/>
              <p:nvPr/>
            </p:nvSpPr>
            <p:spPr>
              <a:xfrm>
                <a:off x="4049549" y="2803925"/>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55" name="Straight Connector 54">
                <a:extLst>
                  <a:ext uri="{FF2B5EF4-FFF2-40B4-BE49-F238E27FC236}">
                    <a16:creationId xmlns:a16="http://schemas.microsoft.com/office/drawing/2014/main" id="{241E3357-6290-4492-B2EC-314BE3D13DAF}"/>
                  </a:ext>
                </a:extLst>
              </p:cNvPr>
              <p:cNvCxnSpPr>
                <a:cxnSpLocks/>
              </p:cNvCxnSpPr>
              <p:nvPr/>
            </p:nvCxnSpPr>
            <p:spPr>
              <a:xfrm flipV="1">
                <a:off x="4010731" y="2765155"/>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C9112D2-8ADF-4D34-A4CF-6E3032134A24}"/>
                  </a:ext>
                </a:extLst>
              </p:cNvPr>
              <p:cNvCxnSpPr>
                <a:cxnSpLocks/>
              </p:cNvCxnSpPr>
              <p:nvPr/>
            </p:nvCxnSpPr>
            <p:spPr>
              <a:xfrm flipV="1">
                <a:off x="4007487" y="2747323"/>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1" name="TextBox 90">
              <a:extLst>
                <a:ext uri="{FF2B5EF4-FFF2-40B4-BE49-F238E27FC236}">
                  <a16:creationId xmlns:a16="http://schemas.microsoft.com/office/drawing/2014/main" id="{95CBDD67-882F-4883-A96A-C9BB6B229C08}"/>
                </a:ext>
              </a:extLst>
            </p:cNvPr>
            <p:cNvSpPr txBox="1"/>
            <p:nvPr/>
          </p:nvSpPr>
          <p:spPr>
            <a:xfrm>
              <a:off x="3127709" y="3133329"/>
              <a:ext cx="1828824" cy="1487587"/>
            </a:xfrm>
            <a:prstGeom prst="rect">
              <a:avLst/>
            </a:prstGeom>
            <a:noFill/>
            <a:ln>
              <a:noFill/>
            </a:ln>
          </p:spPr>
          <p:txBody>
            <a:bodyPr wrap="square" rtlCol="0">
              <a:spAutoFit/>
            </a:bodyPr>
            <a:lstStyle/>
            <a:p>
              <a:pPr marL="114300" indent="0" algn="ctr">
                <a:buNone/>
              </a:pPr>
              <a:r>
                <a:rPr lang="en-IN" dirty="0">
                  <a:latin typeface="Times New Roman" panose="02020603050405020304" pitchFamily="18" charset="0"/>
                </a:rPr>
                <a:t>Random Forest &amp; </a:t>
              </a:r>
            </a:p>
            <a:p>
              <a:pPr marL="114300" indent="0" algn="ctr">
                <a:buNone/>
              </a:pPr>
              <a:r>
                <a:rPr lang="en-IN" dirty="0">
                  <a:latin typeface="Times New Roman" panose="02020603050405020304" pitchFamily="18" charset="0"/>
                </a:rPr>
                <a:t>Extra trees</a:t>
              </a:r>
            </a:p>
            <a:p>
              <a:pPr marL="114300" indent="0" algn="ctr">
                <a:buNone/>
              </a:pPr>
              <a:r>
                <a:rPr lang="en-IN" dirty="0">
                  <a:latin typeface="Times New Roman" panose="02020603050405020304" pitchFamily="18" charset="0"/>
                </a:rPr>
                <a:t>Regressor </a:t>
              </a:r>
            </a:p>
            <a:p>
              <a:pPr algn="ctr"/>
              <a:endParaRPr lang="en-US" sz="1050" dirty="0">
                <a:solidFill>
                  <a:schemeClr val="bg1"/>
                </a:solidFill>
              </a:endParaRPr>
            </a:p>
          </p:txBody>
        </p:sp>
      </p:grpSp>
      <p:grpSp>
        <p:nvGrpSpPr>
          <p:cNvPr id="97" name="Group 96">
            <a:extLst>
              <a:ext uri="{FF2B5EF4-FFF2-40B4-BE49-F238E27FC236}">
                <a16:creationId xmlns:a16="http://schemas.microsoft.com/office/drawing/2014/main" id="{F6633BC8-8A8C-41EC-9A50-4E8DF390658A}"/>
              </a:ext>
            </a:extLst>
          </p:cNvPr>
          <p:cNvGrpSpPr/>
          <p:nvPr/>
        </p:nvGrpSpPr>
        <p:grpSpPr>
          <a:xfrm>
            <a:off x="4450842" y="1064690"/>
            <a:ext cx="1645920" cy="3709054"/>
            <a:chOff x="4978862" y="544620"/>
            <a:chExt cx="2194560" cy="4945405"/>
          </a:xfrm>
        </p:grpSpPr>
        <p:grpSp>
          <p:nvGrpSpPr>
            <p:cNvPr id="77" name="Group 76">
              <a:extLst>
                <a:ext uri="{FF2B5EF4-FFF2-40B4-BE49-F238E27FC236}">
                  <a16:creationId xmlns:a16="http://schemas.microsoft.com/office/drawing/2014/main" id="{B07E31DA-DC39-43AC-9EA0-9AA75DA66072}"/>
                </a:ext>
              </a:extLst>
            </p:cNvPr>
            <p:cNvGrpSpPr/>
            <p:nvPr/>
          </p:nvGrpSpPr>
          <p:grpSpPr>
            <a:xfrm>
              <a:off x="4978862" y="544620"/>
              <a:ext cx="2194560" cy="4945405"/>
              <a:chOff x="4978862" y="544620"/>
              <a:chExt cx="2194560" cy="4945405"/>
            </a:xfrm>
          </p:grpSpPr>
          <p:sp>
            <p:nvSpPr>
              <p:cNvPr id="59" name="Freeform: Shape 58">
                <a:extLst>
                  <a:ext uri="{FF2B5EF4-FFF2-40B4-BE49-F238E27FC236}">
                    <a16:creationId xmlns:a16="http://schemas.microsoft.com/office/drawing/2014/main" id="{798AF131-19A4-44D7-BB03-D6D7CC918295}"/>
                  </a:ext>
                </a:extLst>
              </p:cNvPr>
              <p:cNvSpPr/>
              <p:nvPr/>
            </p:nvSpPr>
            <p:spPr>
              <a:xfrm flipH="1">
                <a:off x="6114476" y="3291776"/>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Freeform: Shape 9">
                <a:extLst>
                  <a:ext uri="{FF2B5EF4-FFF2-40B4-BE49-F238E27FC236}">
                    <a16:creationId xmlns:a16="http://schemas.microsoft.com/office/drawing/2014/main" id="{B1C62A36-BB03-49EE-BF66-BDBEA57C3A73}"/>
                  </a:ext>
                </a:extLst>
              </p:cNvPr>
              <p:cNvSpPr/>
              <p:nvPr/>
            </p:nvSpPr>
            <p:spPr>
              <a:xfrm>
                <a:off x="4978862" y="3295465"/>
                <a:ext cx="2194560" cy="2194560"/>
              </a:xfrm>
              <a:custGeom>
                <a:avLst/>
                <a:gdLst>
                  <a:gd name="connsiteX0" fmla="*/ 1097280 w 2194560"/>
                  <a:gd name="connsiteY0" fmla="*/ 118568 h 2194560"/>
                  <a:gd name="connsiteX1" fmla="*/ 981165 w 2194560"/>
                  <a:gd name="connsiteY1" fmla="*/ 234683 h 2194560"/>
                  <a:gd name="connsiteX2" fmla="*/ 1097280 w 2194560"/>
                  <a:gd name="connsiteY2" fmla="*/ 350798 h 2194560"/>
                  <a:gd name="connsiteX3" fmla="*/ 1213395 w 2194560"/>
                  <a:gd name="connsiteY3" fmla="*/ 234683 h 2194560"/>
                  <a:gd name="connsiteX4" fmla="*/ 1097280 w 2194560"/>
                  <a:gd name="connsiteY4" fmla="*/ 118568 h 2194560"/>
                  <a:gd name="connsiteX5" fmla="*/ 1097280 w 2194560"/>
                  <a:gd name="connsiteY5" fmla="*/ 0 h 2194560"/>
                  <a:gd name="connsiteX6" fmla="*/ 2194560 w 2194560"/>
                  <a:gd name="connsiteY6" fmla="*/ 1097280 h 2194560"/>
                  <a:gd name="connsiteX7" fmla="*/ 1097280 w 2194560"/>
                  <a:gd name="connsiteY7" fmla="*/ 2194560 h 2194560"/>
                  <a:gd name="connsiteX8" fmla="*/ 0 w 2194560"/>
                  <a:gd name="connsiteY8" fmla="*/ 1097280 h 2194560"/>
                  <a:gd name="connsiteX9" fmla="*/ 1097280 w 2194560"/>
                  <a:gd name="connsiteY9" fmla="*/ 0 h 21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560" h="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gradFill flip="none" rotWithShape="1">
                <a:gsLst>
                  <a:gs pos="100000">
                    <a:srgbClr val="660066">
                      <a:alpha val="49804"/>
                    </a:srgbClr>
                  </a:gs>
                  <a:gs pos="0">
                    <a:srgbClr val="FF00FF">
                      <a:alpha val="69804"/>
                    </a:srgbClr>
                  </a:gs>
                </a:gsLst>
                <a:lin ang="5400000" scaled="1"/>
                <a:tileRect/>
              </a:gradFill>
              <a:ln>
                <a:gradFill>
                  <a:gsLst>
                    <a:gs pos="0">
                      <a:srgbClr val="FF9900"/>
                    </a:gs>
                    <a:gs pos="100000">
                      <a:schemeClr val="bg1">
                        <a:alpha val="0"/>
                      </a:schemeClr>
                    </a:gs>
                  </a:gsLst>
                  <a:lin ang="18600000" scaled="0"/>
                </a:gradFill>
              </a:ln>
              <a:effectLst>
                <a:reflection blurRad="6350" stA="50000" endA="300" endPos="4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29" name="Group 28">
                <a:extLst>
                  <a:ext uri="{FF2B5EF4-FFF2-40B4-BE49-F238E27FC236}">
                    <a16:creationId xmlns:a16="http://schemas.microsoft.com/office/drawing/2014/main" id="{1C8BD27D-4E69-4B3E-8882-5AC53EAB5452}"/>
                  </a:ext>
                </a:extLst>
              </p:cNvPr>
              <p:cNvGrpSpPr/>
              <p:nvPr/>
            </p:nvGrpSpPr>
            <p:grpSpPr>
              <a:xfrm>
                <a:off x="5752723" y="544620"/>
                <a:ext cx="759655" cy="759655"/>
                <a:chOff x="4955179" y="604911"/>
                <a:chExt cx="759655" cy="759655"/>
              </a:xfrm>
            </p:grpSpPr>
            <p:sp>
              <p:nvSpPr>
                <p:cNvPr id="20" name="Oval 19">
                  <a:extLst>
                    <a:ext uri="{FF2B5EF4-FFF2-40B4-BE49-F238E27FC236}">
                      <a16:creationId xmlns:a16="http://schemas.microsoft.com/office/drawing/2014/main" id="{20F3F120-6FFB-41A7-93B4-52CA320BC6C9}"/>
                    </a:ext>
                  </a:extLst>
                </p:cNvPr>
                <p:cNvSpPr/>
                <p:nvPr/>
              </p:nvSpPr>
              <p:spPr>
                <a:xfrm>
                  <a:off x="4955179" y="604911"/>
                  <a:ext cx="759655" cy="759655"/>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Oval 20">
                  <a:extLst>
                    <a:ext uri="{FF2B5EF4-FFF2-40B4-BE49-F238E27FC236}">
                      <a16:creationId xmlns:a16="http://schemas.microsoft.com/office/drawing/2014/main" id="{283F6ACE-DC0B-486C-8FED-7786A4765D7C}"/>
                    </a:ext>
                  </a:extLst>
                </p:cNvPr>
                <p:cNvSpPr/>
                <p:nvPr/>
              </p:nvSpPr>
              <p:spPr>
                <a:xfrm>
                  <a:off x="5091780" y="741512"/>
                  <a:ext cx="486452" cy="486452"/>
                </a:xfrm>
                <a:prstGeom prst="ellipse">
                  <a:avLst/>
                </a:prstGeom>
                <a:gradFill flip="none" rotWithShape="1">
                  <a:gsLst>
                    <a:gs pos="100000">
                      <a:srgbClr val="660066">
                        <a:alpha val="49804"/>
                      </a:srgbClr>
                    </a:gs>
                    <a:gs pos="0">
                      <a:srgbClr val="FF00FF">
                        <a:alpha val="69804"/>
                      </a:srgbClr>
                    </a:gs>
                  </a:gsLst>
                  <a:lin ang="5400000" scaled="1"/>
                  <a:tileRect/>
                </a:gradFill>
                <a:ln>
                  <a:gradFill>
                    <a:gsLst>
                      <a:gs pos="0">
                        <a:srgbClr val="FF9900"/>
                      </a:gs>
                      <a:gs pos="100000">
                        <a:schemeClr val="bg1">
                          <a:alpha val="0"/>
                        </a:schemeClr>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grpSp>
          <p:cxnSp>
            <p:nvCxnSpPr>
              <p:cNvPr id="44" name="Straight Connector 43">
                <a:extLst>
                  <a:ext uri="{FF2B5EF4-FFF2-40B4-BE49-F238E27FC236}">
                    <a16:creationId xmlns:a16="http://schemas.microsoft.com/office/drawing/2014/main" id="{CD80CE6E-A29B-411C-A3B8-4551426EE785}"/>
                  </a:ext>
                </a:extLst>
              </p:cNvPr>
              <p:cNvCxnSpPr>
                <a:cxnSpLocks/>
                <a:stCxn id="20" idx="4"/>
                <a:endCxn id="10" idx="5"/>
              </p:cNvCxnSpPr>
              <p:nvPr/>
            </p:nvCxnSpPr>
            <p:spPr>
              <a:xfrm flipH="1">
                <a:off x="6076142" y="1304275"/>
                <a:ext cx="56409" cy="19911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Freeform: Shape 59">
                <a:extLst>
                  <a:ext uri="{FF2B5EF4-FFF2-40B4-BE49-F238E27FC236}">
                    <a16:creationId xmlns:a16="http://schemas.microsoft.com/office/drawing/2014/main" id="{32C941A7-289C-4FFA-9DDC-8AD3166EA3D0}"/>
                  </a:ext>
                </a:extLst>
              </p:cNvPr>
              <p:cNvSpPr/>
              <p:nvPr/>
            </p:nvSpPr>
            <p:spPr>
              <a:xfrm>
                <a:off x="6137136" y="3291776"/>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61" name="Straight Connector 60">
                <a:extLst>
                  <a:ext uri="{FF2B5EF4-FFF2-40B4-BE49-F238E27FC236}">
                    <a16:creationId xmlns:a16="http://schemas.microsoft.com/office/drawing/2014/main" id="{5096E262-B41A-49CC-9459-AE705D439793}"/>
                  </a:ext>
                </a:extLst>
              </p:cNvPr>
              <p:cNvCxnSpPr>
                <a:cxnSpLocks/>
              </p:cNvCxnSpPr>
              <p:nvPr/>
            </p:nvCxnSpPr>
            <p:spPr>
              <a:xfrm flipV="1">
                <a:off x="6098318" y="3253006"/>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9498C4A-685E-4B05-8C12-8EA66C776328}"/>
                  </a:ext>
                </a:extLst>
              </p:cNvPr>
              <p:cNvCxnSpPr>
                <a:cxnSpLocks/>
              </p:cNvCxnSpPr>
              <p:nvPr/>
            </p:nvCxnSpPr>
            <p:spPr>
              <a:xfrm flipV="1">
                <a:off x="6095074" y="3235174"/>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2" name="TextBox 91">
              <a:extLst>
                <a:ext uri="{FF2B5EF4-FFF2-40B4-BE49-F238E27FC236}">
                  <a16:creationId xmlns:a16="http://schemas.microsoft.com/office/drawing/2014/main" id="{A5EEDE01-4F4A-47BB-97DE-5FF5CC4E2F78}"/>
                </a:ext>
              </a:extLst>
            </p:cNvPr>
            <p:cNvSpPr txBox="1"/>
            <p:nvPr/>
          </p:nvSpPr>
          <p:spPr>
            <a:xfrm>
              <a:off x="5153365" y="3323274"/>
              <a:ext cx="1673956" cy="1733808"/>
            </a:xfrm>
            <a:prstGeom prst="rect">
              <a:avLst/>
            </a:prstGeom>
            <a:noFill/>
          </p:spPr>
          <p:txBody>
            <a:bodyPr wrap="square" rtlCol="0">
              <a:spAutoFit/>
            </a:bodyPr>
            <a:lstStyle/>
            <a:p>
              <a:pPr marL="114300" indent="0">
                <a:buNone/>
              </a:pPr>
              <a:endParaRPr lang="en-IN" sz="1200" dirty="0">
                <a:solidFill>
                  <a:srgbClr val="000000"/>
                </a:solidFill>
                <a:latin typeface="Times New Roman" panose="02020603050405020304" pitchFamily="18" charset="0"/>
              </a:endParaRPr>
            </a:p>
            <a:p>
              <a:pPr marL="114300" indent="0" algn="ctr">
                <a:buNone/>
              </a:pPr>
              <a:r>
                <a:rPr lang="en-IN" dirty="0">
                  <a:latin typeface="Times New Roman" panose="02020603050405020304" pitchFamily="18" charset="0"/>
                </a:rPr>
                <a:t>GBR </a:t>
              </a:r>
            </a:p>
            <a:p>
              <a:pPr marL="114300" indent="0" algn="ctr">
                <a:buNone/>
              </a:pPr>
              <a:r>
                <a:rPr lang="en-IN" dirty="0">
                  <a:latin typeface="Times New Roman" panose="02020603050405020304" pitchFamily="18" charset="0"/>
                </a:rPr>
                <a:t>&amp;</a:t>
              </a:r>
            </a:p>
            <a:p>
              <a:pPr marL="114300" indent="0" algn="ctr">
                <a:buNone/>
              </a:pPr>
              <a:r>
                <a:rPr lang="en-IN" dirty="0">
                  <a:latin typeface="Times New Roman" panose="02020603050405020304" pitchFamily="18" charset="0"/>
                </a:rPr>
                <a:t>XG-Boost Regressor </a:t>
              </a:r>
            </a:p>
            <a:p>
              <a:pPr algn="ctr"/>
              <a:endParaRPr lang="en-US" sz="1050" dirty="0">
                <a:solidFill>
                  <a:schemeClr val="bg1"/>
                </a:solidFill>
              </a:endParaRPr>
            </a:p>
          </p:txBody>
        </p:sp>
      </p:grpSp>
      <p:grpSp>
        <p:nvGrpSpPr>
          <p:cNvPr id="98" name="Group 97">
            <a:extLst>
              <a:ext uri="{FF2B5EF4-FFF2-40B4-BE49-F238E27FC236}">
                <a16:creationId xmlns:a16="http://schemas.microsoft.com/office/drawing/2014/main" id="{08A578C9-EEDC-4B2F-A52A-7BE4C42C358B}"/>
              </a:ext>
            </a:extLst>
          </p:cNvPr>
          <p:cNvGrpSpPr/>
          <p:nvPr/>
        </p:nvGrpSpPr>
        <p:grpSpPr>
          <a:xfrm>
            <a:off x="6106928" y="1291183"/>
            <a:ext cx="1645920" cy="3212292"/>
            <a:chOff x="7113346" y="604911"/>
            <a:chExt cx="2194560" cy="4283056"/>
          </a:xfrm>
        </p:grpSpPr>
        <p:grpSp>
          <p:nvGrpSpPr>
            <p:cNvPr id="78" name="Group 77">
              <a:extLst>
                <a:ext uri="{FF2B5EF4-FFF2-40B4-BE49-F238E27FC236}">
                  <a16:creationId xmlns:a16="http://schemas.microsoft.com/office/drawing/2014/main" id="{E77BE62B-2115-46DA-BEC9-7FAF09C758B3}"/>
                </a:ext>
              </a:extLst>
            </p:cNvPr>
            <p:cNvGrpSpPr/>
            <p:nvPr/>
          </p:nvGrpSpPr>
          <p:grpSpPr>
            <a:xfrm>
              <a:off x="7113346" y="604911"/>
              <a:ext cx="2194560" cy="4283056"/>
              <a:chOff x="7113346" y="604911"/>
              <a:chExt cx="2194560" cy="4283056"/>
            </a:xfrm>
          </p:grpSpPr>
          <p:sp>
            <p:nvSpPr>
              <p:cNvPr id="64" name="Freeform: Shape 63">
                <a:extLst>
                  <a:ext uri="{FF2B5EF4-FFF2-40B4-BE49-F238E27FC236}">
                    <a16:creationId xmlns:a16="http://schemas.microsoft.com/office/drawing/2014/main" id="{596FA47F-50CE-4037-BC85-37BC508D4916}"/>
                  </a:ext>
                </a:extLst>
              </p:cNvPr>
              <p:cNvSpPr/>
              <p:nvPr/>
            </p:nvSpPr>
            <p:spPr>
              <a:xfrm flipH="1">
                <a:off x="8183041" y="2692938"/>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Freeform: Shape 10">
                <a:extLst>
                  <a:ext uri="{FF2B5EF4-FFF2-40B4-BE49-F238E27FC236}">
                    <a16:creationId xmlns:a16="http://schemas.microsoft.com/office/drawing/2014/main" id="{401A764A-8F8B-45FD-B5AE-A1A57A1FB6D6}"/>
                  </a:ext>
                </a:extLst>
              </p:cNvPr>
              <p:cNvSpPr/>
              <p:nvPr/>
            </p:nvSpPr>
            <p:spPr>
              <a:xfrm>
                <a:off x="7113346" y="2693407"/>
                <a:ext cx="2194560" cy="2194560"/>
              </a:xfrm>
              <a:custGeom>
                <a:avLst/>
                <a:gdLst>
                  <a:gd name="connsiteX0" fmla="*/ 1097280 w 2194560"/>
                  <a:gd name="connsiteY0" fmla="*/ 118568 h 2194560"/>
                  <a:gd name="connsiteX1" fmla="*/ 981165 w 2194560"/>
                  <a:gd name="connsiteY1" fmla="*/ 234683 h 2194560"/>
                  <a:gd name="connsiteX2" fmla="*/ 1097280 w 2194560"/>
                  <a:gd name="connsiteY2" fmla="*/ 350798 h 2194560"/>
                  <a:gd name="connsiteX3" fmla="*/ 1213395 w 2194560"/>
                  <a:gd name="connsiteY3" fmla="*/ 234683 h 2194560"/>
                  <a:gd name="connsiteX4" fmla="*/ 1097280 w 2194560"/>
                  <a:gd name="connsiteY4" fmla="*/ 118568 h 2194560"/>
                  <a:gd name="connsiteX5" fmla="*/ 1097280 w 2194560"/>
                  <a:gd name="connsiteY5" fmla="*/ 0 h 2194560"/>
                  <a:gd name="connsiteX6" fmla="*/ 2194560 w 2194560"/>
                  <a:gd name="connsiteY6" fmla="*/ 1097280 h 2194560"/>
                  <a:gd name="connsiteX7" fmla="*/ 1097280 w 2194560"/>
                  <a:gd name="connsiteY7" fmla="*/ 2194560 h 2194560"/>
                  <a:gd name="connsiteX8" fmla="*/ 0 w 2194560"/>
                  <a:gd name="connsiteY8" fmla="*/ 1097280 h 2194560"/>
                  <a:gd name="connsiteX9" fmla="*/ 1097280 w 2194560"/>
                  <a:gd name="connsiteY9" fmla="*/ 0 h 21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560" h="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gradFill flip="none" rotWithShape="1">
                <a:gsLst>
                  <a:gs pos="100000">
                    <a:srgbClr val="0033CC">
                      <a:alpha val="49804"/>
                    </a:srgbClr>
                  </a:gs>
                  <a:gs pos="0">
                    <a:srgbClr val="0099FF">
                      <a:alpha val="69804"/>
                    </a:srgbClr>
                  </a:gs>
                </a:gsLst>
                <a:lin ang="5400000" scaled="1"/>
                <a:tileRect/>
              </a:gradFill>
              <a:ln>
                <a:gradFill>
                  <a:gsLst>
                    <a:gs pos="0">
                      <a:srgbClr val="FF9900"/>
                    </a:gs>
                    <a:gs pos="100000">
                      <a:schemeClr val="bg1">
                        <a:alpha val="0"/>
                      </a:schemeClr>
                    </a:gs>
                  </a:gsLst>
                  <a:lin ang="18600000" scaled="0"/>
                </a:gradFill>
              </a:ln>
              <a:effectLst>
                <a:reflection blurRad="6350" stA="50000" endA="300" endPos="4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0" name="Group 29">
                <a:extLst>
                  <a:ext uri="{FF2B5EF4-FFF2-40B4-BE49-F238E27FC236}">
                    <a16:creationId xmlns:a16="http://schemas.microsoft.com/office/drawing/2014/main" id="{521449BE-246D-4CA3-85DE-72D0DAAAC78F}"/>
                  </a:ext>
                </a:extLst>
              </p:cNvPr>
              <p:cNvGrpSpPr/>
              <p:nvPr/>
            </p:nvGrpSpPr>
            <p:grpSpPr>
              <a:xfrm>
                <a:off x="7830799" y="604911"/>
                <a:ext cx="759655" cy="759655"/>
                <a:chOff x="6634483" y="604911"/>
                <a:chExt cx="759655" cy="759655"/>
              </a:xfrm>
            </p:grpSpPr>
            <p:sp>
              <p:nvSpPr>
                <p:cNvPr id="23" name="Oval 22">
                  <a:extLst>
                    <a:ext uri="{FF2B5EF4-FFF2-40B4-BE49-F238E27FC236}">
                      <a16:creationId xmlns:a16="http://schemas.microsoft.com/office/drawing/2014/main" id="{249BB675-28A9-40C3-85F3-AFA9FAA24F84}"/>
                    </a:ext>
                  </a:extLst>
                </p:cNvPr>
                <p:cNvSpPr/>
                <p:nvPr/>
              </p:nvSpPr>
              <p:spPr>
                <a:xfrm>
                  <a:off x="6634483" y="604911"/>
                  <a:ext cx="759655" cy="759655"/>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Oval 23">
                  <a:extLst>
                    <a:ext uri="{FF2B5EF4-FFF2-40B4-BE49-F238E27FC236}">
                      <a16:creationId xmlns:a16="http://schemas.microsoft.com/office/drawing/2014/main" id="{D7A2499C-6923-4D4A-B894-982B7C071925}"/>
                    </a:ext>
                  </a:extLst>
                </p:cNvPr>
                <p:cNvSpPr/>
                <p:nvPr/>
              </p:nvSpPr>
              <p:spPr>
                <a:xfrm>
                  <a:off x="6771084" y="741512"/>
                  <a:ext cx="486452" cy="486452"/>
                </a:xfrm>
                <a:prstGeom prst="ellipse">
                  <a:avLst/>
                </a:prstGeom>
                <a:gradFill flip="none" rotWithShape="1">
                  <a:gsLst>
                    <a:gs pos="100000">
                      <a:srgbClr val="0033CC">
                        <a:alpha val="49804"/>
                      </a:srgbClr>
                    </a:gs>
                    <a:gs pos="0">
                      <a:srgbClr val="0099FF">
                        <a:alpha val="69804"/>
                      </a:srgbClr>
                    </a:gs>
                  </a:gsLst>
                  <a:lin ang="5400000" scaled="1"/>
                  <a:tileRect/>
                </a:gradFill>
                <a:ln>
                  <a:gradFill>
                    <a:gsLst>
                      <a:gs pos="0">
                        <a:srgbClr val="FF9900"/>
                      </a:gs>
                      <a:gs pos="100000">
                        <a:schemeClr val="bg1">
                          <a:alpha val="0"/>
                        </a:schemeClr>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grpSp>
          <p:cxnSp>
            <p:nvCxnSpPr>
              <p:cNvPr id="47" name="Straight Connector 46">
                <a:extLst>
                  <a:ext uri="{FF2B5EF4-FFF2-40B4-BE49-F238E27FC236}">
                    <a16:creationId xmlns:a16="http://schemas.microsoft.com/office/drawing/2014/main" id="{6C87BAC3-B1C9-476A-A35B-B09957FD6681}"/>
                  </a:ext>
                </a:extLst>
              </p:cNvPr>
              <p:cNvCxnSpPr>
                <a:cxnSpLocks/>
                <a:stCxn id="23" idx="4"/>
                <a:endCxn id="11" idx="5"/>
              </p:cNvCxnSpPr>
              <p:nvPr/>
            </p:nvCxnSpPr>
            <p:spPr>
              <a:xfrm flipH="1">
                <a:off x="8210626" y="1364566"/>
                <a:ext cx="1" cy="13288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Freeform: Shape 64">
                <a:extLst>
                  <a:ext uri="{FF2B5EF4-FFF2-40B4-BE49-F238E27FC236}">
                    <a16:creationId xmlns:a16="http://schemas.microsoft.com/office/drawing/2014/main" id="{1C67C07C-73EF-42FE-9B4C-DDAC523B09A4}"/>
                  </a:ext>
                </a:extLst>
              </p:cNvPr>
              <p:cNvSpPr/>
              <p:nvPr/>
            </p:nvSpPr>
            <p:spPr>
              <a:xfrm>
                <a:off x="8205701" y="2692938"/>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66" name="Straight Connector 65">
                <a:extLst>
                  <a:ext uri="{FF2B5EF4-FFF2-40B4-BE49-F238E27FC236}">
                    <a16:creationId xmlns:a16="http://schemas.microsoft.com/office/drawing/2014/main" id="{5949C6E9-13BB-4DEC-A8FE-FF8BB03B5987}"/>
                  </a:ext>
                </a:extLst>
              </p:cNvPr>
              <p:cNvCxnSpPr>
                <a:cxnSpLocks/>
              </p:cNvCxnSpPr>
              <p:nvPr/>
            </p:nvCxnSpPr>
            <p:spPr>
              <a:xfrm flipV="1">
                <a:off x="8166883" y="2654168"/>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7CF0419-2434-40DC-AC5D-D03D51ED2A91}"/>
                  </a:ext>
                </a:extLst>
              </p:cNvPr>
              <p:cNvCxnSpPr>
                <a:cxnSpLocks/>
              </p:cNvCxnSpPr>
              <p:nvPr/>
            </p:nvCxnSpPr>
            <p:spPr>
              <a:xfrm flipV="1">
                <a:off x="8163639" y="2636336"/>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TextBox 92">
              <a:extLst>
                <a:ext uri="{FF2B5EF4-FFF2-40B4-BE49-F238E27FC236}">
                  <a16:creationId xmlns:a16="http://schemas.microsoft.com/office/drawing/2014/main" id="{96AD9EDF-CF84-44D8-997B-249D65AD13E3}"/>
                </a:ext>
              </a:extLst>
            </p:cNvPr>
            <p:cNvSpPr txBox="1"/>
            <p:nvPr/>
          </p:nvSpPr>
          <p:spPr>
            <a:xfrm>
              <a:off x="7303989" y="3241084"/>
              <a:ext cx="1833748" cy="697627"/>
            </a:xfrm>
            <a:prstGeom prst="rect">
              <a:avLst/>
            </a:prstGeom>
            <a:noFill/>
          </p:spPr>
          <p:txBody>
            <a:bodyPr wrap="square" rtlCol="0">
              <a:spAutoFit/>
            </a:bodyPr>
            <a:lstStyle/>
            <a:p>
              <a:pPr algn="ctr"/>
              <a:r>
                <a:rPr lang="en-IN" dirty="0">
                  <a:latin typeface="Times New Roman" panose="02020603050405020304" pitchFamily="18" charset="0"/>
                </a:rPr>
                <a:t>K Neighbours Regressor</a:t>
              </a:r>
              <a:endParaRPr lang="en-US" dirty="0">
                <a:latin typeface="Times New Roman" panose="02020603050405020304" pitchFamily="18" charset="0"/>
              </a:endParaRPr>
            </a:p>
          </p:txBody>
        </p:sp>
      </p:grpSp>
      <p:grpSp>
        <p:nvGrpSpPr>
          <p:cNvPr id="99" name="Group 98">
            <a:extLst>
              <a:ext uri="{FF2B5EF4-FFF2-40B4-BE49-F238E27FC236}">
                <a16:creationId xmlns:a16="http://schemas.microsoft.com/office/drawing/2014/main" id="{238D0450-3C6C-4825-8A6E-35635CE42F70}"/>
              </a:ext>
            </a:extLst>
          </p:cNvPr>
          <p:cNvGrpSpPr/>
          <p:nvPr/>
        </p:nvGrpSpPr>
        <p:grpSpPr>
          <a:xfrm>
            <a:off x="7724741" y="1068675"/>
            <a:ext cx="1645920" cy="3791703"/>
            <a:chOff x="9191422" y="626012"/>
            <a:chExt cx="2194560" cy="5055604"/>
          </a:xfrm>
        </p:grpSpPr>
        <p:grpSp>
          <p:nvGrpSpPr>
            <p:cNvPr id="79" name="Group 78">
              <a:extLst>
                <a:ext uri="{FF2B5EF4-FFF2-40B4-BE49-F238E27FC236}">
                  <a16:creationId xmlns:a16="http://schemas.microsoft.com/office/drawing/2014/main" id="{87810CF3-A7DA-483C-A486-405F846C6EB1}"/>
                </a:ext>
              </a:extLst>
            </p:cNvPr>
            <p:cNvGrpSpPr/>
            <p:nvPr/>
          </p:nvGrpSpPr>
          <p:grpSpPr>
            <a:xfrm>
              <a:off x="9191422" y="626012"/>
              <a:ext cx="2194560" cy="5055604"/>
              <a:chOff x="9191422" y="626012"/>
              <a:chExt cx="2194560" cy="5055604"/>
            </a:xfrm>
          </p:grpSpPr>
          <p:sp>
            <p:nvSpPr>
              <p:cNvPr id="70" name="Freeform: Shape 69">
                <a:extLst>
                  <a:ext uri="{FF2B5EF4-FFF2-40B4-BE49-F238E27FC236}">
                    <a16:creationId xmlns:a16="http://schemas.microsoft.com/office/drawing/2014/main" id="{02B344A6-2902-4260-9DDC-AEEEBADD6D97}"/>
                  </a:ext>
                </a:extLst>
              </p:cNvPr>
              <p:cNvSpPr/>
              <p:nvPr/>
            </p:nvSpPr>
            <p:spPr>
              <a:xfrm flipH="1">
                <a:off x="10265269" y="3490463"/>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Freeform: Shape 11">
                <a:extLst>
                  <a:ext uri="{FF2B5EF4-FFF2-40B4-BE49-F238E27FC236}">
                    <a16:creationId xmlns:a16="http://schemas.microsoft.com/office/drawing/2014/main" id="{1648CAA4-AD1C-4784-989C-36088D3589AD}"/>
                  </a:ext>
                </a:extLst>
              </p:cNvPr>
              <p:cNvSpPr/>
              <p:nvPr/>
            </p:nvSpPr>
            <p:spPr>
              <a:xfrm>
                <a:off x="9191422" y="3487056"/>
                <a:ext cx="2194560" cy="2194560"/>
              </a:xfrm>
              <a:custGeom>
                <a:avLst/>
                <a:gdLst>
                  <a:gd name="connsiteX0" fmla="*/ 1097280 w 2194560"/>
                  <a:gd name="connsiteY0" fmla="*/ 118568 h 2194560"/>
                  <a:gd name="connsiteX1" fmla="*/ 981165 w 2194560"/>
                  <a:gd name="connsiteY1" fmla="*/ 234683 h 2194560"/>
                  <a:gd name="connsiteX2" fmla="*/ 1097280 w 2194560"/>
                  <a:gd name="connsiteY2" fmla="*/ 350798 h 2194560"/>
                  <a:gd name="connsiteX3" fmla="*/ 1213395 w 2194560"/>
                  <a:gd name="connsiteY3" fmla="*/ 234683 h 2194560"/>
                  <a:gd name="connsiteX4" fmla="*/ 1097280 w 2194560"/>
                  <a:gd name="connsiteY4" fmla="*/ 118568 h 2194560"/>
                  <a:gd name="connsiteX5" fmla="*/ 1097280 w 2194560"/>
                  <a:gd name="connsiteY5" fmla="*/ 0 h 2194560"/>
                  <a:gd name="connsiteX6" fmla="*/ 2194560 w 2194560"/>
                  <a:gd name="connsiteY6" fmla="*/ 1097280 h 2194560"/>
                  <a:gd name="connsiteX7" fmla="*/ 1097280 w 2194560"/>
                  <a:gd name="connsiteY7" fmla="*/ 2194560 h 2194560"/>
                  <a:gd name="connsiteX8" fmla="*/ 0 w 2194560"/>
                  <a:gd name="connsiteY8" fmla="*/ 1097280 h 2194560"/>
                  <a:gd name="connsiteX9" fmla="*/ 1097280 w 2194560"/>
                  <a:gd name="connsiteY9" fmla="*/ 0 h 21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560" h="2194560">
                    <a:moveTo>
                      <a:pt x="1097280" y="118568"/>
                    </a:moveTo>
                    <a:cubicBezTo>
                      <a:pt x="1033151" y="118568"/>
                      <a:pt x="981165" y="170554"/>
                      <a:pt x="981165" y="234683"/>
                    </a:cubicBezTo>
                    <a:cubicBezTo>
                      <a:pt x="981165" y="298812"/>
                      <a:pt x="1033151" y="350798"/>
                      <a:pt x="1097280" y="350798"/>
                    </a:cubicBezTo>
                    <a:cubicBezTo>
                      <a:pt x="1161409" y="350798"/>
                      <a:pt x="1213395" y="298812"/>
                      <a:pt x="1213395" y="234683"/>
                    </a:cubicBezTo>
                    <a:cubicBezTo>
                      <a:pt x="1213395" y="170554"/>
                      <a:pt x="1161409" y="118568"/>
                      <a:pt x="1097280" y="118568"/>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gradFill flip="none" rotWithShape="1">
                <a:gsLst>
                  <a:gs pos="100000">
                    <a:srgbClr val="CC0066">
                      <a:alpha val="49804"/>
                    </a:srgbClr>
                  </a:gs>
                  <a:gs pos="0">
                    <a:srgbClr val="990033">
                      <a:alpha val="69804"/>
                    </a:srgbClr>
                  </a:gs>
                </a:gsLst>
                <a:lin ang="5400000" scaled="1"/>
                <a:tileRect/>
              </a:gradFill>
              <a:ln>
                <a:gradFill>
                  <a:gsLst>
                    <a:gs pos="0">
                      <a:srgbClr val="FF9900"/>
                    </a:gs>
                    <a:gs pos="100000">
                      <a:schemeClr val="bg1">
                        <a:alpha val="0"/>
                      </a:schemeClr>
                    </a:gs>
                  </a:gsLst>
                  <a:lin ang="18600000" scaled="0"/>
                </a:gradFill>
              </a:ln>
              <a:effectLst>
                <a:reflection blurRad="6350" stA="50000" endA="300" endPos="4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1" name="Group 30">
                <a:extLst>
                  <a:ext uri="{FF2B5EF4-FFF2-40B4-BE49-F238E27FC236}">
                    <a16:creationId xmlns:a16="http://schemas.microsoft.com/office/drawing/2014/main" id="{580CB898-BF25-492B-B6DF-2CD4061C3A16}"/>
                  </a:ext>
                </a:extLst>
              </p:cNvPr>
              <p:cNvGrpSpPr/>
              <p:nvPr/>
            </p:nvGrpSpPr>
            <p:grpSpPr>
              <a:xfrm>
                <a:off x="9908876" y="626012"/>
                <a:ext cx="759655" cy="759655"/>
                <a:chOff x="8313787" y="604911"/>
                <a:chExt cx="759655" cy="759655"/>
              </a:xfrm>
            </p:grpSpPr>
            <p:sp>
              <p:nvSpPr>
                <p:cNvPr id="26" name="Oval 25">
                  <a:extLst>
                    <a:ext uri="{FF2B5EF4-FFF2-40B4-BE49-F238E27FC236}">
                      <a16:creationId xmlns:a16="http://schemas.microsoft.com/office/drawing/2014/main" id="{E82DE631-821E-4345-B94A-439536FD63AA}"/>
                    </a:ext>
                  </a:extLst>
                </p:cNvPr>
                <p:cNvSpPr/>
                <p:nvPr/>
              </p:nvSpPr>
              <p:spPr>
                <a:xfrm>
                  <a:off x="8313787" y="604911"/>
                  <a:ext cx="759655" cy="759655"/>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Oval 26">
                  <a:extLst>
                    <a:ext uri="{FF2B5EF4-FFF2-40B4-BE49-F238E27FC236}">
                      <a16:creationId xmlns:a16="http://schemas.microsoft.com/office/drawing/2014/main" id="{1F32D50F-2853-4299-80B5-67E0896F939A}"/>
                    </a:ext>
                  </a:extLst>
                </p:cNvPr>
                <p:cNvSpPr/>
                <p:nvPr/>
              </p:nvSpPr>
              <p:spPr>
                <a:xfrm>
                  <a:off x="8450388" y="741512"/>
                  <a:ext cx="486452" cy="486452"/>
                </a:xfrm>
                <a:prstGeom prst="ellipse">
                  <a:avLst/>
                </a:prstGeom>
                <a:gradFill flip="none" rotWithShape="1">
                  <a:gsLst>
                    <a:gs pos="100000">
                      <a:srgbClr val="CC0066">
                        <a:alpha val="49804"/>
                      </a:srgbClr>
                    </a:gs>
                    <a:gs pos="0">
                      <a:srgbClr val="990033">
                        <a:alpha val="69804"/>
                      </a:srgbClr>
                    </a:gs>
                  </a:gsLst>
                  <a:lin ang="5400000" scaled="1"/>
                  <a:tileRect/>
                </a:gradFill>
                <a:ln>
                  <a:gradFill>
                    <a:gsLst>
                      <a:gs pos="0">
                        <a:srgbClr val="FF9900"/>
                      </a:gs>
                      <a:gs pos="100000">
                        <a:schemeClr val="bg1">
                          <a:alpha val="0"/>
                        </a:schemeClr>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grpSp>
          <p:cxnSp>
            <p:nvCxnSpPr>
              <p:cNvPr id="50" name="Straight Connector 49">
                <a:extLst>
                  <a:ext uri="{FF2B5EF4-FFF2-40B4-BE49-F238E27FC236}">
                    <a16:creationId xmlns:a16="http://schemas.microsoft.com/office/drawing/2014/main" id="{7340AD9A-5395-4BC8-8AE6-3C57A2874714}"/>
                  </a:ext>
                </a:extLst>
              </p:cNvPr>
              <p:cNvCxnSpPr>
                <a:cxnSpLocks/>
                <a:stCxn id="26" idx="4"/>
                <a:endCxn id="12" idx="5"/>
              </p:cNvCxnSpPr>
              <p:nvPr/>
            </p:nvCxnSpPr>
            <p:spPr>
              <a:xfrm flipH="1">
                <a:off x="10288702" y="1385667"/>
                <a:ext cx="2" cy="21013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Freeform: Shape 70">
                <a:extLst>
                  <a:ext uri="{FF2B5EF4-FFF2-40B4-BE49-F238E27FC236}">
                    <a16:creationId xmlns:a16="http://schemas.microsoft.com/office/drawing/2014/main" id="{BD911A0C-EAD6-44DD-A9F2-41650FB494F0}"/>
                  </a:ext>
                </a:extLst>
              </p:cNvPr>
              <p:cNvSpPr/>
              <p:nvPr/>
            </p:nvSpPr>
            <p:spPr>
              <a:xfrm>
                <a:off x="10287929" y="3490463"/>
                <a:ext cx="44023" cy="165371"/>
              </a:xfrm>
              <a:custGeom>
                <a:avLst/>
                <a:gdLst>
                  <a:gd name="connsiteX0" fmla="*/ 0 w 44023"/>
                  <a:gd name="connsiteY0" fmla="*/ 0 h 165371"/>
                  <a:gd name="connsiteX1" fmla="*/ 43775 w 44023"/>
                  <a:gd name="connsiteY1" fmla="*/ 63230 h 165371"/>
                  <a:gd name="connsiteX2" fmla="*/ 14592 w 44023"/>
                  <a:gd name="connsiteY2" fmla="*/ 165371 h 165371"/>
                </a:gdLst>
                <a:ahLst/>
                <a:cxnLst>
                  <a:cxn ang="0">
                    <a:pos x="connsiteX0" y="connsiteY0"/>
                  </a:cxn>
                  <a:cxn ang="0">
                    <a:pos x="connsiteX1" y="connsiteY1"/>
                  </a:cxn>
                  <a:cxn ang="0">
                    <a:pos x="connsiteX2" y="connsiteY2"/>
                  </a:cxn>
                </a:cxnLst>
                <a:rect l="l" t="t" r="r" b="b"/>
                <a:pathLst>
                  <a:path w="44023" h="165371">
                    <a:moveTo>
                      <a:pt x="0" y="0"/>
                    </a:moveTo>
                    <a:cubicBezTo>
                      <a:pt x="20671" y="17834"/>
                      <a:pt x="41343" y="35668"/>
                      <a:pt x="43775" y="63230"/>
                    </a:cubicBezTo>
                    <a:cubicBezTo>
                      <a:pt x="46207" y="90792"/>
                      <a:pt x="30399" y="128081"/>
                      <a:pt x="14592" y="16537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72" name="Straight Connector 71">
                <a:extLst>
                  <a:ext uri="{FF2B5EF4-FFF2-40B4-BE49-F238E27FC236}">
                    <a16:creationId xmlns:a16="http://schemas.microsoft.com/office/drawing/2014/main" id="{B2D5A444-CCBE-4276-A4DE-E73B73A8AE4A}"/>
                  </a:ext>
                </a:extLst>
              </p:cNvPr>
              <p:cNvCxnSpPr>
                <a:cxnSpLocks/>
              </p:cNvCxnSpPr>
              <p:nvPr/>
            </p:nvCxnSpPr>
            <p:spPr>
              <a:xfrm flipV="1">
                <a:off x="10249111" y="3451693"/>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B58B0BE-F723-40EB-80CB-CF13AEB7C3DD}"/>
                  </a:ext>
                </a:extLst>
              </p:cNvPr>
              <p:cNvCxnSpPr>
                <a:cxnSpLocks/>
              </p:cNvCxnSpPr>
              <p:nvPr/>
            </p:nvCxnSpPr>
            <p:spPr>
              <a:xfrm flipV="1">
                <a:off x="10245867" y="3433861"/>
                <a:ext cx="90730" cy="5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4" name="TextBox 93">
              <a:extLst>
                <a:ext uri="{FF2B5EF4-FFF2-40B4-BE49-F238E27FC236}">
                  <a16:creationId xmlns:a16="http://schemas.microsoft.com/office/drawing/2014/main" id="{AE68501B-D64B-4EAC-8A7F-AEFD130CB32E}"/>
                </a:ext>
              </a:extLst>
            </p:cNvPr>
            <p:cNvSpPr txBox="1"/>
            <p:nvPr/>
          </p:nvSpPr>
          <p:spPr>
            <a:xfrm>
              <a:off x="9415077" y="3970452"/>
              <a:ext cx="1833748" cy="697627"/>
            </a:xfrm>
            <a:prstGeom prst="rect">
              <a:avLst/>
            </a:prstGeom>
            <a:noFill/>
          </p:spPr>
          <p:txBody>
            <a:bodyPr wrap="square" rtlCol="0">
              <a:spAutoFit/>
            </a:bodyPr>
            <a:lstStyle/>
            <a:p>
              <a:pPr algn="ctr"/>
              <a:r>
                <a:rPr lang="en-IN" dirty="0">
                  <a:latin typeface="Times New Roman" panose="02020603050405020304" pitchFamily="18" charset="0"/>
                </a:rPr>
                <a:t>Support Vector Regressor</a:t>
              </a:r>
              <a:endParaRPr lang="en-US" dirty="0">
                <a:latin typeface="Times New Roman" panose="02020603050405020304" pitchFamily="18" charset="0"/>
              </a:endParaRPr>
            </a:p>
          </p:txBody>
        </p:sp>
      </p:grpSp>
      <p:sp>
        <p:nvSpPr>
          <p:cNvPr id="7" name="TextBox 6">
            <a:extLst>
              <a:ext uri="{FF2B5EF4-FFF2-40B4-BE49-F238E27FC236}">
                <a16:creationId xmlns:a16="http://schemas.microsoft.com/office/drawing/2014/main" id="{8DDEC7FC-BAAD-49A8-B1EC-2536C7E4E950}"/>
              </a:ext>
            </a:extLst>
          </p:cNvPr>
          <p:cNvSpPr txBox="1"/>
          <p:nvPr/>
        </p:nvSpPr>
        <p:spPr>
          <a:xfrm>
            <a:off x="1536312" y="252144"/>
            <a:ext cx="6857210" cy="646331"/>
          </a:xfrm>
          <a:prstGeom prst="rect">
            <a:avLst/>
          </a:prstGeom>
          <a:noFill/>
        </p:spPr>
        <p:txBody>
          <a:bodyPr wrap="square" rtlCol="0">
            <a:spAutoFit/>
          </a:bodyPr>
          <a:lstStyle/>
          <a:p>
            <a:pPr algn="ctr"/>
            <a:r>
              <a:rPr lang="en-US" sz="3600" b="1" dirty="0">
                <a:solidFill>
                  <a:srgbClr val="CC0000"/>
                </a:solidFill>
                <a:latin typeface="Montserrat"/>
              </a:rPr>
              <a:t>Model Trained</a:t>
            </a:r>
            <a:endParaRPr lang="en-IN" sz="3600" b="1" dirty="0">
              <a:solidFill>
                <a:srgbClr val="CC0000"/>
              </a:solidFill>
              <a:latin typeface="Montserrat"/>
            </a:endParaRPr>
          </a:p>
        </p:txBody>
      </p:sp>
      <p:pic>
        <p:nvPicPr>
          <p:cNvPr id="19" name="Picture 18" descr="Diagram&#10;&#10;Description automatically generated with medium confidence">
            <a:extLst>
              <a:ext uri="{FF2B5EF4-FFF2-40B4-BE49-F238E27FC236}">
                <a16:creationId xmlns:a16="http://schemas.microsoft.com/office/drawing/2014/main" id="{C78D4D3F-A0E5-4029-89E8-F22DA1912CAA}"/>
              </a:ext>
            </a:extLst>
          </p:cNvPr>
          <p:cNvPicPr>
            <a:picLocks noChangeAspect="1"/>
          </p:cNvPicPr>
          <p:nvPr/>
        </p:nvPicPr>
        <p:blipFill>
          <a:blip r:embed="rId2"/>
          <a:stretch>
            <a:fillRect/>
          </a:stretch>
        </p:blipFill>
        <p:spPr>
          <a:xfrm>
            <a:off x="1801589" y="4514141"/>
            <a:ext cx="744706" cy="430081"/>
          </a:xfrm>
          <a:prstGeom prst="rect">
            <a:avLst/>
          </a:prstGeom>
          <a:ln>
            <a:noFill/>
          </a:ln>
        </p:spPr>
      </p:pic>
      <p:pic>
        <p:nvPicPr>
          <p:cNvPr id="25" name="Picture 24" descr="Chart, line chart&#10;&#10;Description automatically generated">
            <a:extLst>
              <a:ext uri="{FF2B5EF4-FFF2-40B4-BE49-F238E27FC236}">
                <a16:creationId xmlns:a16="http://schemas.microsoft.com/office/drawing/2014/main" id="{0DDA55A0-DD7D-417B-BD45-31AA2EF6481C}"/>
              </a:ext>
            </a:extLst>
          </p:cNvPr>
          <p:cNvPicPr>
            <a:picLocks noChangeAspect="1"/>
          </p:cNvPicPr>
          <p:nvPr/>
        </p:nvPicPr>
        <p:blipFill>
          <a:blip r:embed="rId3"/>
          <a:stretch>
            <a:fillRect/>
          </a:stretch>
        </p:blipFill>
        <p:spPr>
          <a:xfrm>
            <a:off x="3268365" y="3894460"/>
            <a:ext cx="737369" cy="411529"/>
          </a:xfrm>
          <a:prstGeom prst="rect">
            <a:avLst/>
          </a:prstGeom>
          <a:ln>
            <a:solidFill>
              <a:srgbClr val="FFFF00"/>
            </a:solidFill>
          </a:ln>
        </p:spPr>
      </p:pic>
      <p:pic>
        <p:nvPicPr>
          <p:cNvPr id="34" name="Picture 33" descr="Chart, scatter chart&#10;&#10;Description automatically generated">
            <a:extLst>
              <a:ext uri="{FF2B5EF4-FFF2-40B4-BE49-F238E27FC236}">
                <a16:creationId xmlns:a16="http://schemas.microsoft.com/office/drawing/2014/main" id="{62250B42-BCC0-485D-BB67-83EA89B22318}"/>
              </a:ext>
            </a:extLst>
          </p:cNvPr>
          <p:cNvPicPr>
            <a:picLocks noChangeAspect="1"/>
          </p:cNvPicPr>
          <p:nvPr/>
        </p:nvPicPr>
        <p:blipFill>
          <a:blip r:embed="rId4"/>
          <a:stretch>
            <a:fillRect/>
          </a:stretch>
        </p:blipFill>
        <p:spPr>
          <a:xfrm>
            <a:off x="6552740" y="3795426"/>
            <a:ext cx="712918" cy="507086"/>
          </a:xfrm>
          <a:prstGeom prst="rect">
            <a:avLst/>
          </a:prstGeom>
          <a:ln>
            <a:solidFill>
              <a:schemeClr val="bg2">
                <a:lumMod val="25000"/>
              </a:schemeClr>
            </a:solidFill>
          </a:ln>
        </p:spPr>
      </p:pic>
      <p:pic>
        <p:nvPicPr>
          <p:cNvPr id="41" name="Picture 40">
            <a:extLst>
              <a:ext uri="{FF2B5EF4-FFF2-40B4-BE49-F238E27FC236}">
                <a16:creationId xmlns:a16="http://schemas.microsoft.com/office/drawing/2014/main" id="{CB1D5247-1CAC-4642-8FC2-57FB7A85BD54}"/>
              </a:ext>
            </a:extLst>
          </p:cNvPr>
          <p:cNvPicPr>
            <a:picLocks noChangeAspect="1"/>
          </p:cNvPicPr>
          <p:nvPr/>
        </p:nvPicPr>
        <p:blipFill>
          <a:blip r:embed="rId5"/>
          <a:stretch>
            <a:fillRect/>
          </a:stretch>
        </p:blipFill>
        <p:spPr>
          <a:xfrm>
            <a:off x="4946810" y="4276175"/>
            <a:ext cx="709405" cy="409411"/>
          </a:xfrm>
          <a:prstGeom prst="rect">
            <a:avLst/>
          </a:prstGeom>
          <a:ln>
            <a:solidFill>
              <a:srgbClr val="7030A0"/>
            </a:solidFill>
          </a:ln>
        </p:spPr>
      </p:pic>
      <p:pic>
        <p:nvPicPr>
          <p:cNvPr id="43" name="Picture 42" descr="Chart, scatter chart&#10;&#10;Description automatically generated">
            <a:extLst>
              <a:ext uri="{FF2B5EF4-FFF2-40B4-BE49-F238E27FC236}">
                <a16:creationId xmlns:a16="http://schemas.microsoft.com/office/drawing/2014/main" id="{21FF7CF7-5011-41AF-B651-5DC2FA3F80A1}"/>
              </a:ext>
            </a:extLst>
          </p:cNvPr>
          <p:cNvPicPr>
            <a:picLocks noChangeAspect="1"/>
          </p:cNvPicPr>
          <p:nvPr/>
        </p:nvPicPr>
        <p:blipFill>
          <a:blip r:embed="rId6"/>
          <a:stretch>
            <a:fillRect/>
          </a:stretch>
        </p:blipFill>
        <p:spPr>
          <a:xfrm>
            <a:off x="8233336" y="4113981"/>
            <a:ext cx="626595" cy="477513"/>
          </a:xfrm>
          <a:prstGeom prst="rect">
            <a:avLst/>
          </a:prstGeom>
          <a:ln>
            <a:solidFill>
              <a:srgbClr val="7030A0"/>
            </a:solidFill>
          </a:ln>
        </p:spPr>
      </p:pic>
    </p:spTree>
    <p:extLst>
      <p:ext uri="{BB962C8B-B14F-4D97-AF65-F5344CB8AC3E}">
        <p14:creationId xmlns:p14="http://schemas.microsoft.com/office/powerpoint/2010/main" val="1969105891"/>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14:presetBounceEnd="50000">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14:bounceEnd="50000">
                                          <p:cBhvr additive="base">
                                            <p:cTn id="7" dur="2000" fill="hold"/>
                                            <p:tgtEl>
                                              <p:spTgt spid="95"/>
                                            </p:tgtEl>
                                            <p:attrNameLst>
                                              <p:attrName>ppt_x</p:attrName>
                                            </p:attrNameLst>
                                          </p:cBhvr>
                                          <p:tavLst>
                                            <p:tav tm="0">
                                              <p:val>
                                                <p:strVal val="0-#ppt_w/2"/>
                                              </p:val>
                                            </p:tav>
                                            <p:tav tm="100000">
                                              <p:val>
                                                <p:strVal val="#ppt_x"/>
                                              </p:val>
                                            </p:tav>
                                          </p:tavLst>
                                        </p:anim>
                                        <p:anim calcmode="lin" valueType="num" p14:bounceEnd="50000">
                                          <p:cBhvr additive="base">
                                            <p:cTn id="8" dur="20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14:presetBounceEnd="50000">
                                      <p:stCondLst>
                                        <p:cond delay="0"/>
                                      </p:stCondLst>
                                      <p:childTnLst>
                                        <p:set>
                                          <p:cBhvr>
                                            <p:cTn id="12" dur="1" fill="hold">
                                              <p:stCondLst>
                                                <p:cond delay="0"/>
                                              </p:stCondLst>
                                            </p:cTn>
                                            <p:tgtEl>
                                              <p:spTgt spid="96"/>
                                            </p:tgtEl>
                                            <p:attrNameLst>
                                              <p:attrName>style.visibility</p:attrName>
                                            </p:attrNameLst>
                                          </p:cBhvr>
                                          <p:to>
                                            <p:strVal val="visible"/>
                                          </p:to>
                                        </p:set>
                                        <p:anim calcmode="lin" valueType="num" p14:bounceEnd="50000">
                                          <p:cBhvr additive="base">
                                            <p:cTn id="13" dur="2000" fill="hold"/>
                                            <p:tgtEl>
                                              <p:spTgt spid="96"/>
                                            </p:tgtEl>
                                            <p:attrNameLst>
                                              <p:attrName>ppt_x</p:attrName>
                                            </p:attrNameLst>
                                          </p:cBhvr>
                                          <p:tavLst>
                                            <p:tav tm="0">
                                              <p:val>
                                                <p:strVal val="0-#ppt_w/2"/>
                                              </p:val>
                                            </p:tav>
                                            <p:tav tm="100000">
                                              <p:val>
                                                <p:strVal val="#ppt_x"/>
                                              </p:val>
                                            </p:tav>
                                          </p:tavLst>
                                        </p:anim>
                                        <p:anim calcmode="lin" valueType="num" p14:bounceEnd="50000">
                                          <p:cBhvr additive="base">
                                            <p:cTn id="14" dur="2000" fill="hold"/>
                                            <p:tgtEl>
                                              <p:spTgt spid="9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14:presetBounceEnd="50000">
                                      <p:stCondLst>
                                        <p:cond delay="0"/>
                                      </p:stCondLst>
                                      <p:childTnLst>
                                        <p:set>
                                          <p:cBhvr>
                                            <p:cTn id="18" dur="1" fill="hold">
                                              <p:stCondLst>
                                                <p:cond delay="0"/>
                                              </p:stCondLst>
                                            </p:cTn>
                                            <p:tgtEl>
                                              <p:spTgt spid="97"/>
                                            </p:tgtEl>
                                            <p:attrNameLst>
                                              <p:attrName>style.visibility</p:attrName>
                                            </p:attrNameLst>
                                          </p:cBhvr>
                                          <p:to>
                                            <p:strVal val="visible"/>
                                          </p:to>
                                        </p:set>
                                        <p:anim calcmode="lin" valueType="num" p14:bounceEnd="50000">
                                          <p:cBhvr additive="base">
                                            <p:cTn id="19" dur="2000" fill="hold"/>
                                            <p:tgtEl>
                                              <p:spTgt spid="97"/>
                                            </p:tgtEl>
                                            <p:attrNameLst>
                                              <p:attrName>ppt_x</p:attrName>
                                            </p:attrNameLst>
                                          </p:cBhvr>
                                          <p:tavLst>
                                            <p:tav tm="0">
                                              <p:val>
                                                <p:strVal val="0-#ppt_w/2"/>
                                              </p:val>
                                            </p:tav>
                                            <p:tav tm="100000">
                                              <p:val>
                                                <p:strVal val="#ppt_x"/>
                                              </p:val>
                                            </p:tav>
                                          </p:tavLst>
                                        </p:anim>
                                        <p:anim calcmode="lin" valueType="num" p14:bounceEnd="50000">
                                          <p:cBhvr additive="base">
                                            <p:cTn id="20" dur="2000" fill="hold"/>
                                            <p:tgtEl>
                                              <p:spTgt spid="9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14:presetBounceEnd="50000">
                                      <p:stCondLst>
                                        <p:cond delay="0"/>
                                      </p:stCondLst>
                                      <p:childTnLst>
                                        <p:set>
                                          <p:cBhvr>
                                            <p:cTn id="24" dur="1" fill="hold">
                                              <p:stCondLst>
                                                <p:cond delay="0"/>
                                              </p:stCondLst>
                                            </p:cTn>
                                            <p:tgtEl>
                                              <p:spTgt spid="98"/>
                                            </p:tgtEl>
                                            <p:attrNameLst>
                                              <p:attrName>style.visibility</p:attrName>
                                            </p:attrNameLst>
                                          </p:cBhvr>
                                          <p:to>
                                            <p:strVal val="visible"/>
                                          </p:to>
                                        </p:set>
                                        <p:anim calcmode="lin" valueType="num" p14:bounceEnd="50000">
                                          <p:cBhvr additive="base">
                                            <p:cTn id="25" dur="2000" fill="hold"/>
                                            <p:tgtEl>
                                              <p:spTgt spid="98"/>
                                            </p:tgtEl>
                                            <p:attrNameLst>
                                              <p:attrName>ppt_x</p:attrName>
                                            </p:attrNameLst>
                                          </p:cBhvr>
                                          <p:tavLst>
                                            <p:tav tm="0">
                                              <p:val>
                                                <p:strVal val="1+#ppt_w/2"/>
                                              </p:val>
                                            </p:tav>
                                            <p:tav tm="100000">
                                              <p:val>
                                                <p:strVal val="#ppt_x"/>
                                              </p:val>
                                            </p:tav>
                                          </p:tavLst>
                                        </p:anim>
                                        <p:anim calcmode="lin" valueType="num" p14:bounceEnd="50000">
                                          <p:cBhvr additive="base">
                                            <p:cTn id="26" dur="2000" fill="hold"/>
                                            <p:tgtEl>
                                              <p:spTgt spid="9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14:presetBounceEnd="50000">
                                      <p:stCondLst>
                                        <p:cond delay="0"/>
                                      </p:stCondLst>
                                      <p:childTnLst>
                                        <p:set>
                                          <p:cBhvr>
                                            <p:cTn id="30" dur="1" fill="hold">
                                              <p:stCondLst>
                                                <p:cond delay="0"/>
                                              </p:stCondLst>
                                            </p:cTn>
                                            <p:tgtEl>
                                              <p:spTgt spid="99"/>
                                            </p:tgtEl>
                                            <p:attrNameLst>
                                              <p:attrName>style.visibility</p:attrName>
                                            </p:attrNameLst>
                                          </p:cBhvr>
                                          <p:to>
                                            <p:strVal val="visible"/>
                                          </p:to>
                                        </p:set>
                                        <p:anim calcmode="lin" valueType="num" p14:bounceEnd="50000">
                                          <p:cBhvr additive="base">
                                            <p:cTn id="31" dur="2000" fill="hold"/>
                                            <p:tgtEl>
                                              <p:spTgt spid="99"/>
                                            </p:tgtEl>
                                            <p:attrNameLst>
                                              <p:attrName>ppt_x</p:attrName>
                                            </p:attrNameLst>
                                          </p:cBhvr>
                                          <p:tavLst>
                                            <p:tav tm="0">
                                              <p:val>
                                                <p:strVal val="1+#ppt_w/2"/>
                                              </p:val>
                                            </p:tav>
                                            <p:tav tm="100000">
                                              <p:val>
                                                <p:strVal val="#ppt_x"/>
                                              </p:val>
                                            </p:tav>
                                          </p:tavLst>
                                        </p:anim>
                                        <p:anim calcmode="lin" valueType="num" p14:bounceEnd="50000">
                                          <p:cBhvr additive="base">
                                            <p:cTn id="32" dur="2000" fill="hold"/>
                                            <p:tgtEl>
                                              <p:spTgt spid="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2000" fill="hold"/>
                                            <p:tgtEl>
                                              <p:spTgt spid="95"/>
                                            </p:tgtEl>
                                            <p:attrNameLst>
                                              <p:attrName>ppt_x</p:attrName>
                                            </p:attrNameLst>
                                          </p:cBhvr>
                                          <p:tavLst>
                                            <p:tav tm="0">
                                              <p:val>
                                                <p:strVal val="0-#ppt_w/2"/>
                                              </p:val>
                                            </p:tav>
                                            <p:tav tm="100000">
                                              <p:val>
                                                <p:strVal val="#ppt_x"/>
                                              </p:val>
                                            </p:tav>
                                          </p:tavLst>
                                        </p:anim>
                                        <p:anim calcmode="lin" valueType="num">
                                          <p:cBhvr additive="base">
                                            <p:cTn id="8" dur="20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6"/>
                                            </p:tgtEl>
                                            <p:attrNameLst>
                                              <p:attrName>style.visibility</p:attrName>
                                            </p:attrNameLst>
                                          </p:cBhvr>
                                          <p:to>
                                            <p:strVal val="visible"/>
                                          </p:to>
                                        </p:set>
                                        <p:anim calcmode="lin" valueType="num">
                                          <p:cBhvr additive="base">
                                            <p:cTn id="13" dur="2000" fill="hold"/>
                                            <p:tgtEl>
                                              <p:spTgt spid="96"/>
                                            </p:tgtEl>
                                            <p:attrNameLst>
                                              <p:attrName>ppt_x</p:attrName>
                                            </p:attrNameLst>
                                          </p:cBhvr>
                                          <p:tavLst>
                                            <p:tav tm="0">
                                              <p:val>
                                                <p:strVal val="0-#ppt_w/2"/>
                                              </p:val>
                                            </p:tav>
                                            <p:tav tm="100000">
                                              <p:val>
                                                <p:strVal val="#ppt_x"/>
                                              </p:val>
                                            </p:tav>
                                          </p:tavLst>
                                        </p:anim>
                                        <p:anim calcmode="lin" valueType="num">
                                          <p:cBhvr additive="base">
                                            <p:cTn id="14" dur="2000" fill="hold"/>
                                            <p:tgtEl>
                                              <p:spTgt spid="9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7"/>
                                            </p:tgtEl>
                                            <p:attrNameLst>
                                              <p:attrName>style.visibility</p:attrName>
                                            </p:attrNameLst>
                                          </p:cBhvr>
                                          <p:to>
                                            <p:strVal val="visible"/>
                                          </p:to>
                                        </p:set>
                                        <p:anim calcmode="lin" valueType="num">
                                          <p:cBhvr additive="base">
                                            <p:cTn id="19" dur="2000" fill="hold"/>
                                            <p:tgtEl>
                                              <p:spTgt spid="97"/>
                                            </p:tgtEl>
                                            <p:attrNameLst>
                                              <p:attrName>ppt_x</p:attrName>
                                            </p:attrNameLst>
                                          </p:cBhvr>
                                          <p:tavLst>
                                            <p:tav tm="0">
                                              <p:val>
                                                <p:strVal val="0-#ppt_w/2"/>
                                              </p:val>
                                            </p:tav>
                                            <p:tav tm="100000">
                                              <p:val>
                                                <p:strVal val="#ppt_x"/>
                                              </p:val>
                                            </p:tav>
                                          </p:tavLst>
                                        </p:anim>
                                        <p:anim calcmode="lin" valueType="num">
                                          <p:cBhvr additive="base">
                                            <p:cTn id="20" dur="2000" fill="hold"/>
                                            <p:tgtEl>
                                              <p:spTgt spid="9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98"/>
                                            </p:tgtEl>
                                            <p:attrNameLst>
                                              <p:attrName>style.visibility</p:attrName>
                                            </p:attrNameLst>
                                          </p:cBhvr>
                                          <p:to>
                                            <p:strVal val="visible"/>
                                          </p:to>
                                        </p:set>
                                        <p:anim calcmode="lin" valueType="num">
                                          <p:cBhvr additive="base">
                                            <p:cTn id="25" dur="2000" fill="hold"/>
                                            <p:tgtEl>
                                              <p:spTgt spid="98"/>
                                            </p:tgtEl>
                                            <p:attrNameLst>
                                              <p:attrName>ppt_x</p:attrName>
                                            </p:attrNameLst>
                                          </p:cBhvr>
                                          <p:tavLst>
                                            <p:tav tm="0">
                                              <p:val>
                                                <p:strVal val="1+#ppt_w/2"/>
                                              </p:val>
                                            </p:tav>
                                            <p:tav tm="100000">
                                              <p:val>
                                                <p:strVal val="#ppt_x"/>
                                              </p:val>
                                            </p:tav>
                                          </p:tavLst>
                                        </p:anim>
                                        <p:anim calcmode="lin" valueType="num">
                                          <p:cBhvr additive="base">
                                            <p:cTn id="26" dur="2000" fill="hold"/>
                                            <p:tgtEl>
                                              <p:spTgt spid="9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99"/>
                                            </p:tgtEl>
                                            <p:attrNameLst>
                                              <p:attrName>style.visibility</p:attrName>
                                            </p:attrNameLst>
                                          </p:cBhvr>
                                          <p:to>
                                            <p:strVal val="visible"/>
                                          </p:to>
                                        </p:set>
                                        <p:anim calcmode="lin" valueType="num">
                                          <p:cBhvr additive="base">
                                            <p:cTn id="31" dur="2000" fill="hold"/>
                                            <p:tgtEl>
                                              <p:spTgt spid="99"/>
                                            </p:tgtEl>
                                            <p:attrNameLst>
                                              <p:attrName>ppt_x</p:attrName>
                                            </p:attrNameLst>
                                          </p:cBhvr>
                                          <p:tavLst>
                                            <p:tav tm="0">
                                              <p:val>
                                                <p:strVal val="1+#ppt_w/2"/>
                                              </p:val>
                                            </p:tav>
                                            <p:tav tm="100000">
                                              <p:val>
                                                <p:strVal val="#ppt_x"/>
                                              </p:val>
                                            </p:tav>
                                          </p:tavLst>
                                        </p:anim>
                                        <p:anim calcmode="lin" valueType="num">
                                          <p:cBhvr additive="base">
                                            <p:cTn id="32" dur="2000" fill="hold"/>
                                            <p:tgtEl>
                                              <p:spTgt spid="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97000">
              <a:srgbClr val="BDE6ED"/>
            </a:gs>
            <a:gs pos="27000">
              <a:schemeClr val="accent1">
                <a:lumMod val="5000"/>
                <a:lumOff val="95000"/>
              </a:schemeClr>
            </a:gs>
            <a:gs pos="100000">
              <a:schemeClr val="bg1">
                <a:lumMod val="40000"/>
                <a:lumOff val="6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F33FC-3B8E-4202-B0C4-0CF95D9AF8E4}"/>
              </a:ext>
            </a:extLst>
          </p:cNvPr>
          <p:cNvSpPr>
            <a:spLocks noGrp="1"/>
          </p:cNvSpPr>
          <p:nvPr>
            <p:ph type="title"/>
          </p:nvPr>
        </p:nvSpPr>
        <p:spPr>
          <a:gradFill>
            <a:gsLst>
              <a:gs pos="97000">
                <a:srgbClr val="BDE6ED"/>
              </a:gs>
              <a:gs pos="27000">
                <a:schemeClr val="accent1">
                  <a:lumMod val="5000"/>
                  <a:lumOff val="95000"/>
                </a:schemeClr>
              </a:gs>
              <a:gs pos="100000">
                <a:schemeClr val="bg1">
                  <a:lumMod val="40000"/>
                  <a:lumOff val="60000"/>
                </a:schemeClr>
              </a:gs>
            </a:gsLst>
            <a:lin ang="8100000" scaled="1"/>
          </a:gradFill>
        </p:spPr>
        <p:txBody>
          <a:bodyPr/>
          <a:lstStyle/>
          <a:p>
            <a:r>
              <a:rPr lang="en-US" b="1" dirty="0">
                <a:solidFill>
                  <a:srgbClr val="CC0000"/>
                </a:solidFill>
                <a:latin typeface="Montserrat"/>
              </a:rPr>
              <a:t>Performance Check (With PCA Features)</a:t>
            </a:r>
            <a:endParaRPr lang="en-IN" b="1" dirty="0">
              <a:solidFill>
                <a:srgbClr val="CC0000"/>
              </a:solidFill>
              <a:latin typeface="Montserrat"/>
            </a:endParaRPr>
          </a:p>
        </p:txBody>
      </p:sp>
      <p:sp>
        <p:nvSpPr>
          <p:cNvPr id="8" name="TextBox 7">
            <a:extLst>
              <a:ext uri="{FF2B5EF4-FFF2-40B4-BE49-F238E27FC236}">
                <a16:creationId xmlns:a16="http://schemas.microsoft.com/office/drawing/2014/main" id="{FC3EBC0C-4F0A-4E21-8930-14E4D1BA12DD}"/>
              </a:ext>
            </a:extLst>
          </p:cNvPr>
          <p:cNvSpPr txBox="1"/>
          <p:nvPr/>
        </p:nvSpPr>
        <p:spPr>
          <a:xfrm>
            <a:off x="3682724" y="4789001"/>
            <a:ext cx="2388973" cy="307777"/>
          </a:xfrm>
          <a:prstGeom prst="rect">
            <a:avLst/>
          </a:prstGeom>
          <a:solidFill>
            <a:srgbClr val="00B050"/>
          </a:solidFill>
        </p:spPr>
        <p:txBody>
          <a:bodyPr wrap="square" rtlCol="0">
            <a:spAutoFit/>
          </a:bodyPr>
          <a:lstStyle/>
          <a:p>
            <a:r>
              <a:rPr lang="en-US" dirty="0"/>
              <a:t>Fig: Performance Check </a:t>
            </a:r>
            <a:endParaRPr lang="en-IN" dirty="0"/>
          </a:p>
        </p:txBody>
      </p:sp>
      <p:pic>
        <p:nvPicPr>
          <p:cNvPr id="12" name="Content Placeholder 11" descr="Chart, bar chart&#10;&#10;Description automatically generated">
            <a:extLst>
              <a:ext uri="{FF2B5EF4-FFF2-40B4-BE49-F238E27FC236}">
                <a16:creationId xmlns:a16="http://schemas.microsoft.com/office/drawing/2014/main" id="{47591952-0290-4572-9196-3BD3F2232A0D}"/>
              </a:ext>
            </a:extLst>
          </p:cNvPr>
          <p:cNvPicPr>
            <a:picLocks noGrp="1" noChangeAspect="1"/>
          </p:cNvPicPr>
          <p:nvPr>
            <p:ph idx="1"/>
          </p:nvPr>
        </p:nvPicPr>
        <p:blipFill>
          <a:blip r:embed="rId2"/>
          <a:stretch>
            <a:fillRect/>
          </a:stretch>
        </p:blipFill>
        <p:spPr>
          <a:xfrm>
            <a:off x="800100" y="1152525"/>
            <a:ext cx="8328660" cy="3501676"/>
          </a:xfrm>
        </p:spPr>
      </p:pic>
    </p:spTree>
    <p:extLst>
      <p:ext uri="{BB962C8B-B14F-4D97-AF65-F5344CB8AC3E}">
        <p14:creationId xmlns:p14="http://schemas.microsoft.com/office/powerpoint/2010/main" val="2068077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97000">
              <a:srgbClr val="BDE6ED"/>
            </a:gs>
            <a:gs pos="27000">
              <a:schemeClr val="accent1">
                <a:lumMod val="5000"/>
                <a:lumOff val="95000"/>
              </a:schemeClr>
            </a:gs>
            <a:gs pos="100000">
              <a:schemeClr val="bg1">
                <a:lumMod val="40000"/>
                <a:lumOff val="6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71D33-8328-4A43-8F6F-A4F33EBC1B06}"/>
              </a:ext>
            </a:extLst>
          </p:cNvPr>
          <p:cNvSpPr>
            <a:spLocks noGrp="1"/>
          </p:cNvSpPr>
          <p:nvPr>
            <p:ph type="title"/>
          </p:nvPr>
        </p:nvSpPr>
        <p:spPr>
          <a:gradFill>
            <a:gsLst>
              <a:gs pos="97000">
                <a:srgbClr val="BDE6ED"/>
              </a:gs>
              <a:gs pos="27000">
                <a:schemeClr val="accent1">
                  <a:lumMod val="5000"/>
                  <a:lumOff val="95000"/>
                </a:schemeClr>
              </a:gs>
              <a:gs pos="94000">
                <a:schemeClr val="bg1">
                  <a:lumMod val="40000"/>
                  <a:lumOff val="60000"/>
                </a:schemeClr>
              </a:gs>
            </a:gsLst>
            <a:lin ang="8100000" scaled="1"/>
          </a:gradFill>
        </p:spPr>
        <p:txBody>
          <a:bodyPr/>
          <a:lstStyle/>
          <a:p>
            <a:r>
              <a:rPr lang="en-US" b="1" dirty="0">
                <a:solidFill>
                  <a:srgbClr val="CC0000"/>
                </a:solidFill>
                <a:latin typeface="Montserrat"/>
              </a:rPr>
              <a:t>Performance Check (Without PCA Features)</a:t>
            </a:r>
            <a:endParaRPr lang="en-IN" dirty="0"/>
          </a:p>
        </p:txBody>
      </p:sp>
      <p:sp>
        <p:nvSpPr>
          <p:cNvPr id="6" name="TextBox 5">
            <a:extLst>
              <a:ext uri="{FF2B5EF4-FFF2-40B4-BE49-F238E27FC236}">
                <a16:creationId xmlns:a16="http://schemas.microsoft.com/office/drawing/2014/main" id="{A93D7ABE-B12D-4D53-B4BB-3CED7699E57C}"/>
              </a:ext>
            </a:extLst>
          </p:cNvPr>
          <p:cNvSpPr txBox="1"/>
          <p:nvPr/>
        </p:nvSpPr>
        <p:spPr>
          <a:xfrm>
            <a:off x="3737713" y="4792110"/>
            <a:ext cx="2158314" cy="307777"/>
          </a:xfrm>
          <a:prstGeom prst="rect">
            <a:avLst/>
          </a:prstGeom>
          <a:solidFill>
            <a:srgbClr val="00B050"/>
          </a:solidFill>
        </p:spPr>
        <p:txBody>
          <a:bodyPr wrap="square" rtlCol="0">
            <a:spAutoFit/>
          </a:bodyPr>
          <a:lstStyle/>
          <a:p>
            <a:r>
              <a:rPr lang="en-US" dirty="0"/>
              <a:t>Fig: Performance Check</a:t>
            </a:r>
            <a:endParaRPr lang="en-IN" dirty="0"/>
          </a:p>
        </p:txBody>
      </p:sp>
      <p:pic>
        <p:nvPicPr>
          <p:cNvPr id="14" name="Content Placeholder 13" descr="Chart, bar chart&#10;&#10;Description automatically generated">
            <a:extLst>
              <a:ext uri="{FF2B5EF4-FFF2-40B4-BE49-F238E27FC236}">
                <a16:creationId xmlns:a16="http://schemas.microsoft.com/office/drawing/2014/main" id="{46D0AA28-A27C-42AB-9A85-0E87E8DD5A06}"/>
              </a:ext>
            </a:extLst>
          </p:cNvPr>
          <p:cNvPicPr>
            <a:picLocks noGrp="1" noChangeAspect="1"/>
          </p:cNvPicPr>
          <p:nvPr>
            <p:ph idx="1"/>
          </p:nvPr>
        </p:nvPicPr>
        <p:blipFill>
          <a:blip r:embed="rId2"/>
          <a:stretch>
            <a:fillRect/>
          </a:stretch>
        </p:blipFill>
        <p:spPr>
          <a:xfrm>
            <a:off x="822960" y="1152525"/>
            <a:ext cx="8404860" cy="3545950"/>
          </a:xfrm>
        </p:spPr>
      </p:pic>
    </p:spTree>
    <p:extLst>
      <p:ext uri="{BB962C8B-B14F-4D97-AF65-F5344CB8AC3E}">
        <p14:creationId xmlns:p14="http://schemas.microsoft.com/office/powerpoint/2010/main" val="1625944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97000">
              <a:srgbClr val="BDE6ED"/>
            </a:gs>
            <a:gs pos="19000">
              <a:schemeClr val="accent1">
                <a:lumMod val="5000"/>
                <a:lumOff val="95000"/>
              </a:schemeClr>
            </a:gs>
            <a:gs pos="97000">
              <a:schemeClr val="bg1">
                <a:lumMod val="40000"/>
                <a:lumOff val="6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DEB7D-E1BA-42E6-BDF6-071D4DA4B25A}"/>
              </a:ext>
            </a:extLst>
          </p:cNvPr>
          <p:cNvSpPr>
            <a:spLocks noGrp="1"/>
          </p:cNvSpPr>
          <p:nvPr>
            <p:ph type="title"/>
          </p:nvPr>
        </p:nvSpPr>
        <p:spPr>
          <a:xfrm>
            <a:off x="343627" y="420203"/>
            <a:ext cx="9393370" cy="572700"/>
          </a:xfrm>
          <a:solidFill>
            <a:schemeClr val="accent2">
              <a:lumMod val="50000"/>
              <a:lumOff val="50000"/>
            </a:schemeClr>
          </a:solidFill>
        </p:spPr>
        <p:txBody>
          <a:bodyPr/>
          <a:lstStyle/>
          <a:p>
            <a:r>
              <a:rPr lang="en-US" b="1" dirty="0">
                <a:solidFill>
                  <a:srgbClr val="CC0000"/>
                </a:solidFill>
                <a:latin typeface="Montserrat"/>
              </a:rPr>
              <a:t>Best Performing Model  </a:t>
            </a:r>
            <a:br>
              <a:rPr lang="en-US" sz="1800" dirty="0">
                <a:solidFill>
                  <a:srgbClr val="000000"/>
                </a:solidFill>
                <a:latin typeface="Times New Roman" panose="02020603050405020304" pitchFamily="18" charset="0"/>
              </a:rPr>
            </a:br>
            <a:br>
              <a:rPr lang="en-US" sz="1800" dirty="0">
                <a:solidFill>
                  <a:srgbClr val="000000"/>
                </a:solidFill>
                <a:latin typeface="Times New Roman" panose="02020603050405020304" pitchFamily="18" charset="0"/>
              </a:rPr>
            </a:br>
            <a:endParaRPr lang="en-IN" sz="1800" dirty="0">
              <a:solidFill>
                <a:srgbClr val="000000"/>
              </a:solidFill>
              <a:latin typeface="Times New Roman" panose="02020603050405020304" pitchFamily="18" charset="0"/>
            </a:endParaRPr>
          </a:p>
        </p:txBody>
      </p:sp>
      <p:grpSp>
        <p:nvGrpSpPr>
          <p:cNvPr id="4" name="Group 3">
            <a:extLst>
              <a:ext uri="{FF2B5EF4-FFF2-40B4-BE49-F238E27FC236}">
                <a16:creationId xmlns:a16="http://schemas.microsoft.com/office/drawing/2014/main" id="{EF4CD4FD-B5BE-49F0-8F21-96943D97C290}"/>
              </a:ext>
            </a:extLst>
          </p:cNvPr>
          <p:cNvGrpSpPr/>
          <p:nvPr/>
        </p:nvGrpSpPr>
        <p:grpSpPr>
          <a:xfrm>
            <a:off x="173011" y="1587613"/>
            <a:ext cx="468000" cy="432000"/>
            <a:chOff x="1921112" y="114053"/>
            <a:chExt cx="8110307" cy="6629895"/>
          </a:xfrm>
        </p:grpSpPr>
        <p:sp>
          <p:nvSpPr>
            <p:cNvPr id="5" name="Figure">
              <a:extLst>
                <a:ext uri="{FF2B5EF4-FFF2-40B4-BE49-F238E27FC236}">
                  <a16:creationId xmlns:a16="http://schemas.microsoft.com/office/drawing/2014/main" id="{A0B55F6C-258E-4B79-A419-CCB3977F2935}"/>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6" name="Figure">
              <a:extLst>
                <a:ext uri="{FF2B5EF4-FFF2-40B4-BE49-F238E27FC236}">
                  <a16:creationId xmlns:a16="http://schemas.microsoft.com/office/drawing/2014/main" id="{96AE7110-17B6-4A22-9C34-1C5C8764AE90}"/>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7" name="Figure">
              <a:extLst>
                <a:ext uri="{FF2B5EF4-FFF2-40B4-BE49-F238E27FC236}">
                  <a16:creationId xmlns:a16="http://schemas.microsoft.com/office/drawing/2014/main" id="{D368CB66-ABEA-4ED5-918F-28AC0294C94C}"/>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rgbClr val="00B050">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01</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8" name="Figure">
              <a:extLst>
                <a:ext uri="{FF2B5EF4-FFF2-40B4-BE49-F238E27FC236}">
                  <a16:creationId xmlns:a16="http://schemas.microsoft.com/office/drawing/2014/main" id="{1AF9BE33-A116-4996-8C02-8DB49D249433}"/>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9" name="Figure">
              <a:extLst>
                <a:ext uri="{FF2B5EF4-FFF2-40B4-BE49-F238E27FC236}">
                  <a16:creationId xmlns:a16="http://schemas.microsoft.com/office/drawing/2014/main" id="{044E3CD5-F6BD-46DA-9843-28B56AC7B8F8}"/>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0" name="Figure">
              <a:extLst>
                <a:ext uri="{FF2B5EF4-FFF2-40B4-BE49-F238E27FC236}">
                  <a16:creationId xmlns:a16="http://schemas.microsoft.com/office/drawing/2014/main" id="{FACBA08E-C152-4F07-9C85-C31287001C04}"/>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grpSp>
        <p:nvGrpSpPr>
          <p:cNvPr id="11" name="Group 10">
            <a:extLst>
              <a:ext uri="{FF2B5EF4-FFF2-40B4-BE49-F238E27FC236}">
                <a16:creationId xmlns:a16="http://schemas.microsoft.com/office/drawing/2014/main" id="{0A73AF85-0648-4947-9C46-21A320349EB1}"/>
              </a:ext>
            </a:extLst>
          </p:cNvPr>
          <p:cNvGrpSpPr/>
          <p:nvPr/>
        </p:nvGrpSpPr>
        <p:grpSpPr>
          <a:xfrm>
            <a:off x="140499" y="4073305"/>
            <a:ext cx="468000" cy="432000"/>
            <a:chOff x="1921112" y="114053"/>
            <a:chExt cx="8110307" cy="6629895"/>
          </a:xfrm>
        </p:grpSpPr>
        <p:sp>
          <p:nvSpPr>
            <p:cNvPr id="12" name="Figure">
              <a:extLst>
                <a:ext uri="{FF2B5EF4-FFF2-40B4-BE49-F238E27FC236}">
                  <a16:creationId xmlns:a16="http://schemas.microsoft.com/office/drawing/2014/main" id="{854CA6A0-6A3D-42D6-9F47-18FA8ED5D7D8}"/>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3" name="Figure">
              <a:extLst>
                <a:ext uri="{FF2B5EF4-FFF2-40B4-BE49-F238E27FC236}">
                  <a16:creationId xmlns:a16="http://schemas.microsoft.com/office/drawing/2014/main" id="{71C051FC-E441-4F32-A8B5-4310657C11FB}"/>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4" name="Figure">
              <a:extLst>
                <a:ext uri="{FF2B5EF4-FFF2-40B4-BE49-F238E27FC236}">
                  <a16:creationId xmlns:a16="http://schemas.microsoft.com/office/drawing/2014/main" id="{BAA16D7A-6885-4572-BD08-C081F461A8D5}"/>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rgbClr val="CC0000">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04</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15" name="Figure">
              <a:extLst>
                <a:ext uri="{FF2B5EF4-FFF2-40B4-BE49-F238E27FC236}">
                  <a16:creationId xmlns:a16="http://schemas.microsoft.com/office/drawing/2014/main" id="{0032856B-A629-4F45-807D-A2B591D92446}"/>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6" name="Figure">
              <a:extLst>
                <a:ext uri="{FF2B5EF4-FFF2-40B4-BE49-F238E27FC236}">
                  <a16:creationId xmlns:a16="http://schemas.microsoft.com/office/drawing/2014/main" id="{EE1D9D35-0526-4894-8EFA-93B643DD5C77}"/>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7" name="Figure">
              <a:extLst>
                <a:ext uri="{FF2B5EF4-FFF2-40B4-BE49-F238E27FC236}">
                  <a16:creationId xmlns:a16="http://schemas.microsoft.com/office/drawing/2014/main" id="{CBC309B8-483F-4BD6-AEA6-BE8821F32CB7}"/>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grpSp>
        <p:nvGrpSpPr>
          <p:cNvPr id="18" name="Group 17">
            <a:extLst>
              <a:ext uri="{FF2B5EF4-FFF2-40B4-BE49-F238E27FC236}">
                <a16:creationId xmlns:a16="http://schemas.microsoft.com/office/drawing/2014/main" id="{91BAFFE1-EFCF-4AC2-A32D-DB2A00FDFD92}"/>
              </a:ext>
            </a:extLst>
          </p:cNvPr>
          <p:cNvGrpSpPr/>
          <p:nvPr/>
        </p:nvGrpSpPr>
        <p:grpSpPr>
          <a:xfrm>
            <a:off x="123662" y="3356924"/>
            <a:ext cx="468000" cy="432000"/>
            <a:chOff x="1921112" y="114053"/>
            <a:chExt cx="8110307" cy="6629895"/>
          </a:xfrm>
        </p:grpSpPr>
        <p:sp>
          <p:nvSpPr>
            <p:cNvPr id="19" name="Figure">
              <a:extLst>
                <a:ext uri="{FF2B5EF4-FFF2-40B4-BE49-F238E27FC236}">
                  <a16:creationId xmlns:a16="http://schemas.microsoft.com/office/drawing/2014/main" id="{7DB0FDB1-F379-4FDD-880C-77E40095485F}"/>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0" name="Figure">
              <a:extLst>
                <a:ext uri="{FF2B5EF4-FFF2-40B4-BE49-F238E27FC236}">
                  <a16:creationId xmlns:a16="http://schemas.microsoft.com/office/drawing/2014/main" id="{E2038D38-F6C7-4AE5-8160-6167015C880C}"/>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1" name="Figure">
              <a:extLst>
                <a:ext uri="{FF2B5EF4-FFF2-40B4-BE49-F238E27FC236}">
                  <a16:creationId xmlns:a16="http://schemas.microsoft.com/office/drawing/2014/main" id="{64BC85F5-E2B8-4B1B-AAE2-44000E7E6411}"/>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rgbClr val="002060">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03</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22" name="Figure">
              <a:extLst>
                <a:ext uri="{FF2B5EF4-FFF2-40B4-BE49-F238E27FC236}">
                  <a16:creationId xmlns:a16="http://schemas.microsoft.com/office/drawing/2014/main" id="{D388EF95-0266-4D43-9D32-B802C2FFE8F7}"/>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3" name="Figure">
              <a:extLst>
                <a:ext uri="{FF2B5EF4-FFF2-40B4-BE49-F238E27FC236}">
                  <a16:creationId xmlns:a16="http://schemas.microsoft.com/office/drawing/2014/main" id="{171298E2-9767-4193-9499-8C93BBF3D6CC}"/>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4" name="Figure">
              <a:extLst>
                <a:ext uri="{FF2B5EF4-FFF2-40B4-BE49-F238E27FC236}">
                  <a16:creationId xmlns:a16="http://schemas.microsoft.com/office/drawing/2014/main" id="{694BCC9D-A657-4E0F-98CF-6F516802A900}"/>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grpSp>
        <p:nvGrpSpPr>
          <p:cNvPr id="25" name="Group 24">
            <a:extLst>
              <a:ext uri="{FF2B5EF4-FFF2-40B4-BE49-F238E27FC236}">
                <a16:creationId xmlns:a16="http://schemas.microsoft.com/office/drawing/2014/main" id="{79F48F94-9678-4B87-AAE8-59DDCB4A9924}"/>
              </a:ext>
            </a:extLst>
          </p:cNvPr>
          <p:cNvGrpSpPr/>
          <p:nvPr/>
        </p:nvGrpSpPr>
        <p:grpSpPr>
          <a:xfrm>
            <a:off x="154877" y="2443703"/>
            <a:ext cx="468000" cy="432000"/>
            <a:chOff x="1921112" y="114053"/>
            <a:chExt cx="8110307" cy="6629895"/>
          </a:xfrm>
        </p:grpSpPr>
        <p:sp>
          <p:nvSpPr>
            <p:cNvPr id="26" name="Figure">
              <a:extLst>
                <a:ext uri="{FF2B5EF4-FFF2-40B4-BE49-F238E27FC236}">
                  <a16:creationId xmlns:a16="http://schemas.microsoft.com/office/drawing/2014/main" id="{49953264-23D6-4893-9E12-68BE481BF46F}"/>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7" name="Figure">
              <a:extLst>
                <a:ext uri="{FF2B5EF4-FFF2-40B4-BE49-F238E27FC236}">
                  <a16:creationId xmlns:a16="http://schemas.microsoft.com/office/drawing/2014/main" id="{FB7E7744-4669-4B7B-BD93-F00B60486B82}"/>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8" name="Figure">
              <a:extLst>
                <a:ext uri="{FF2B5EF4-FFF2-40B4-BE49-F238E27FC236}">
                  <a16:creationId xmlns:a16="http://schemas.microsoft.com/office/drawing/2014/main" id="{9DF7E6FD-3782-4F34-B40D-7E153A06E90E}"/>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1">
                <a:lumMod val="50000"/>
                <a:alpha val="80000"/>
              </a:scheme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02</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29" name="Figure">
              <a:extLst>
                <a:ext uri="{FF2B5EF4-FFF2-40B4-BE49-F238E27FC236}">
                  <a16:creationId xmlns:a16="http://schemas.microsoft.com/office/drawing/2014/main" id="{F4944322-22F9-4562-AAFA-5E8CEFFD540C}"/>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30" name="Figure">
              <a:extLst>
                <a:ext uri="{FF2B5EF4-FFF2-40B4-BE49-F238E27FC236}">
                  <a16:creationId xmlns:a16="http://schemas.microsoft.com/office/drawing/2014/main" id="{9EDF45DD-526D-4105-BCA0-6AFA0925C410}"/>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31" name="Figure">
              <a:extLst>
                <a:ext uri="{FF2B5EF4-FFF2-40B4-BE49-F238E27FC236}">
                  <a16:creationId xmlns:a16="http://schemas.microsoft.com/office/drawing/2014/main" id="{2EF39009-3B6E-4489-85B2-A19C6A73B24C}"/>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sp>
        <p:nvSpPr>
          <p:cNvPr id="32" name="TextBox 31">
            <a:extLst>
              <a:ext uri="{FF2B5EF4-FFF2-40B4-BE49-F238E27FC236}">
                <a16:creationId xmlns:a16="http://schemas.microsoft.com/office/drawing/2014/main" id="{D0501072-8067-4400-9DB8-3F0000C4B6A9}"/>
              </a:ext>
            </a:extLst>
          </p:cNvPr>
          <p:cNvSpPr txBox="1"/>
          <p:nvPr/>
        </p:nvSpPr>
        <p:spPr>
          <a:xfrm>
            <a:off x="689162" y="1526766"/>
            <a:ext cx="8740349" cy="3139321"/>
          </a:xfrm>
          <a:prstGeom prst="rect">
            <a:avLst/>
          </a:prstGeom>
          <a:noFill/>
        </p:spPr>
        <p:txBody>
          <a:bodyPr wrap="square" rtlCol="0">
            <a:spAutoFit/>
          </a:bodyPr>
          <a:lstStyle/>
          <a:p>
            <a:r>
              <a:rPr lang="en-US" sz="1800" dirty="0">
                <a:latin typeface="Times New Roman" panose="02020603050405020304" pitchFamily="18" charset="0"/>
              </a:rPr>
              <a:t>Both features set with or without PCA features perform equally well on our selected tree-based model. </a:t>
            </a:r>
          </a:p>
          <a:p>
            <a:endParaRPr lang="en-US" sz="1800" dirty="0">
              <a:latin typeface="Times New Roman" panose="02020603050405020304" pitchFamily="18" charset="0"/>
            </a:endParaRPr>
          </a:p>
          <a:p>
            <a:r>
              <a:rPr lang="en-US" sz="1800" dirty="0">
                <a:latin typeface="Times New Roman" panose="02020603050405020304" pitchFamily="18" charset="0"/>
              </a:rPr>
              <a:t>Although Extra trees regressor overfits our training data with an R2 score of 1, it also gives, by far, the best performance on the test set as well compared to other models, with an R2 score of 0.7584.</a:t>
            </a:r>
          </a:p>
          <a:p>
            <a:endParaRPr lang="en-US" sz="1800" dirty="0">
              <a:latin typeface="Times New Roman" panose="02020603050405020304" pitchFamily="18" charset="0"/>
            </a:endParaRPr>
          </a:p>
          <a:p>
            <a:r>
              <a:rPr lang="en-US" sz="1800" dirty="0">
                <a:latin typeface="Times New Roman" panose="02020603050405020304" pitchFamily="18" charset="0"/>
              </a:rPr>
              <a:t>The test RMSE is also comparatively too low compared to other models. </a:t>
            </a:r>
          </a:p>
          <a:p>
            <a:endParaRPr lang="en-US" sz="1800" dirty="0">
              <a:latin typeface="Times New Roman" panose="02020603050405020304" pitchFamily="18" charset="0"/>
            </a:endParaRPr>
          </a:p>
          <a:p>
            <a:r>
              <a:rPr lang="en-US" sz="1800" dirty="0">
                <a:latin typeface="Times New Roman" panose="02020603050405020304" pitchFamily="18" charset="0"/>
              </a:rPr>
              <a:t>Hyperparameter tuning of our model doesn’t have any significant impact on our test results. We were able to improve the test R2 score results by less than 1%.</a:t>
            </a:r>
            <a:endParaRPr lang="en-IN" sz="1800" dirty="0">
              <a:latin typeface="Times New Roman" panose="02020603050405020304" pitchFamily="18" charset="0"/>
            </a:endParaRPr>
          </a:p>
        </p:txBody>
      </p:sp>
    </p:spTree>
    <p:extLst>
      <p:ext uri="{BB962C8B-B14F-4D97-AF65-F5344CB8AC3E}">
        <p14:creationId xmlns:p14="http://schemas.microsoft.com/office/powerpoint/2010/main" val="1641994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97000">
              <a:srgbClr val="BDE6ED"/>
            </a:gs>
            <a:gs pos="0">
              <a:schemeClr val="accent1">
                <a:lumMod val="5000"/>
                <a:lumOff val="95000"/>
              </a:schemeClr>
            </a:gs>
            <a:gs pos="97000">
              <a:schemeClr val="bg1">
                <a:lumMod val="40000"/>
                <a:lumOff val="6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B722C-30DB-4393-AAF2-694C1DEF7B3E}"/>
              </a:ext>
            </a:extLst>
          </p:cNvPr>
          <p:cNvSpPr>
            <a:spLocks noGrp="1"/>
          </p:cNvSpPr>
          <p:nvPr>
            <p:ph type="title"/>
          </p:nvPr>
        </p:nvSpPr>
        <p:spPr>
          <a:solidFill>
            <a:schemeClr val="tx1">
              <a:lumMod val="20000"/>
              <a:lumOff val="80000"/>
            </a:schemeClr>
          </a:solidFill>
        </p:spPr>
        <p:txBody>
          <a:bodyPr/>
          <a:lstStyle/>
          <a:p>
            <a:r>
              <a:rPr lang="en-IN" b="1" dirty="0">
                <a:solidFill>
                  <a:srgbClr val="CC0000"/>
                </a:solidFill>
                <a:latin typeface="Montserrat"/>
              </a:rPr>
              <a:t>Analysis of our model</a:t>
            </a:r>
          </a:p>
        </p:txBody>
      </p:sp>
      <p:pic>
        <p:nvPicPr>
          <p:cNvPr id="5" name="Picture 4">
            <a:extLst>
              <a:ext uri="{FF2B5EF4-FFF2-40B4-BE49-F238E27FC236}">
                <a16:creationId xmlns:a16="http://schemas.microsoft.com/office/drawing/2014/main" id="{5F9BDCC4-776E-4F10-87F0-110E6111E3BA}"/>
              </a:ext>
            </a:extLst>
          </p:cNvPr>
          <p:cNvPicPr>
            <a:picLocks noChangeAspect="1"/>
          </p:cNvPicPr>
          <p:nvPr/>
        </p:nvPicPr>
        <p:blipFill>
          <a:blip r:embed="rId2"/>
          <a:stretch>
            <a:fillRect/>
          </a:stretch>
        </p:blipFill>
        <p:spPr>
          <a:xfrm>
            <a:off x="343628" y="1396728"/>
            <a:ext cx="9393370" cy="3125845"/>
          </a:xfrm>
          <a:prstGeom prst="rect">
            <a:avLst/>
          </a:prstGeom>
        </p:spPr>
      </p:pic>
      <p:sp>
        <p:nvSpPr>
          <p:cNvPr id="6" name="TextBox 5">
            <a:extLst>
              <a:ext uri="{FF2B5EF4-FFF2-40B4-BE49-F238E27FC236}">
                <a16:creationId xmlns:a16="http://schemas.microsoft.com/office/drawing/2014/main" id="{33E66921-E6D2-4D73-9E08-4668A436B319}"/>
              </a:ext>
            </a:extLst>
          </p:cNvPr>
          <p:cNvSpPr txBox="1"/>
          <p:nvPr/>
        </p:nvSpPr>
        <p:spPr>
          <a:xfrm>
            <a:off x="4020066" y="4593799"/>
            <a:ext cx="1845275" cy="307777"/>
          </a:xfrm>
          <a:prstGeom prst="rect">
            <a:avLst/>
          </a:prstGeom>
          <a:solidFill>
            <a:schemeClr val="tx1">
              <a:lumMod val="40000"/>
              <a:lumOff val="60000"/>
            </a:schemeClr>
          </a:solidFill>
        </p:spPr>
        <p:txBody>
          <a:bodyPr wrap="square" rtlCol="0">
            <a:spAutoFit/>
          </a:bodyPr>
          <a:lstStyle/>
          <a:p>
            <a:r>
              <a:rPr lang="en-US" dirty="0"/>
              <a:t>Fig: Model Analysis</a:t>
            </a:r>
            <a:endParaRPr lang="en-IN" dirty="0"/>
          </a:p>
        </p:txBody>
      </p:sp>
    </p:spTree>
    <p:extLst>
      <p:ext uri="{BB962C8B-B14F-4D97-AF65-F5344CB8AC3E}">
        <p14:creationId xmlns:p14="http://schemas.microsoft.com/office/powerpoint/2010/main" val="3720498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97000">
              <a:srgbClr val="BDE6ED"/>
            </a:gs>
            <a:gs pos="0">
              <a:schemeClr val="accent1">
                <a:lumMod val="5000"/>
                <a:lumOff val="95000"/>
              </a:schemeClr>
            </a:gs>
            <a:gs pos="97000">
              <a:schemeClr val="bg1">
                <a:lumMod val="40000"/>
                <a:lumOff val="6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BCB45-BF40-4B64-B0A1-2D14FD8AF605}"/>
              </a:ext>
            </a:extLst>
          </p:cNvPr>
          <p:cNvSpPr>
            <a:spLocks noGrp="1"/>
          </p:cNvSpPr>
          <p:nvPr>
            <p:ph type="title"/>
          </p:nvPr>
        </p:nvSpPr>
        <p:spPr>
          <a:solidFill>
            <a:schemeClr val="tx1">
              <a:lumMod val="20000"/>
              <a:lumOff val="80000"/>
            </a:schemeClr>
          </a:solidFill>
        </p:spPr>
        <p:txBody>
          <a:bodyPr/>
          <a:lstStyle/>
          <a:p>
            <a:r>
              <a:rPr lang="en-IN" b="1" dirty="0">
                <a:solidFill>
                  <a:srgbClr val="CC0000"/>
                </a:solidFill>
                <a:latin typeface="Montserrat"/>
              </a:rPr>
              <a:t>Analysis of our model</a:t>
            </a:r>
          </a:p>
        </p:txBody>
      </p:sp>
      <p:pic>
        <p:nvPicPr>
          <p:cNvPr id="5" name="Content Placeholder 4" descr="Chart, bar chart&#10;&#10;Description automatically generated">
            <a:extLst>
              <a:ext uri="{FF2B5EF4-FFF2-40B4-BE49-F238E27FC236}">
                <a16:creationId xmlns:a16="http://schemas.microsoft.com/office/drawing/2014/main" id="{017BAE70-A2F5-4EB6-A4A6-BD7CD18B9979}"/>
              </a:ext>
            </a:extLst>
          </p:cNvPr>
          <p:cNvPicPr>
            <a:picLocks noGrp="1" noChangeAspect="1"/>
          </p:cNvPicPr>
          <p:nvPr>
            <p:ph idx="1"/>
          </p:nvPr>
        </p:nvPicPr>
        <p:blipFill>
          <a:blip r:embed="rId2"/>
          <a:stretch>
            <a:fillRect/>
          </a:stretch>
        </p:blipFill>
        <p:spPr>
          <a:xfrm>
            <a:off x="342900" y="1397813"/>
            <a:ext cx="9394825" cy="2925724"/>
          </a:xfrm>
          <a:gradFill>
            <a:gsLst>
              <a:gs pos="97000">
                <a:srgbClr val="BDE6ED"/>
              </a:gs>
              <a:gs pos="0">
                <a:schemeClr val="accent1">
                  <a:lumMod val="5000"/>
                  <a:lumOff val="95000"/>
                </a:schemeClr>
              </a:gs>
              <a:gs pos="97000">
                <a:schemeClr val="bg1">
                  <a:lumMod val="40000"/>
                  <a:lumOff val="60000"/>
                </a:schemeClr>
              </a:gs>
            </a:gsLst>
            <a:lin ang="8100000" scaled="1"/>
          </a:gradFill>
        </p:spPr>
      </p:pic>
      <p:sp>
        <p:nvSpPr>
          <p:cNvPr id="6" name="TextBox 5">
            <a:extLst>
              <a:ext uri="{FF2B5EF4-FFF2-40B4-BE49-F238E27FC236}">
                <a16:creationId xmlns:a16="http://schemas.microsoft.com/office/drawing/2014/main" id="{B143FFCC-E001-4A38-84B6-559B883A2EBD}"/>
              </a:ext>
            </a:extLst>
          </p:cNvPr>
          <p:cNvSpPr txBox="1"/>
          <p:nvPr/>
        </p:nvSpPr>
        <p:spPr>
          <a:xfrm>
            <a:off x="3912973" y="4544586"/>
            <a:ext cx="1894704" cy="307777"/>
          </a:xfrm>
          <a:prstGeom prst="rect">
            <a:avLst/>
          </a:prstGeom>
          <a:solidFill>
            <a:schemeClr val="accent4">
              <a:lumMod val="60000"/>
              <a:lumOff val="40000"/>
            </a:schemeClr>
          </a:solidFill>
        </p:spPr>
        <p:txBody>
          <a:bodyPr wrap="square" rtlCol="0">
            <a:spAutoFit/>
          </a:bodyPr>
          <a:lstStyle/>
          <a:p>
            <a:r>
              <a:rPr lang="en-US" dirty="0"/>
              <a:t>Fig: Model Analysis</a:t>
            </a:r>
            <a:endParaRPr lang="en-IN" dirty="0"/>
          </a:p>
        </p:txBody>
      </p:sp>
    </p:spTree>
    <p:extLst>
      <p:ext uri="{BB962C8B-B14F-4D97-AF65-F5344CB8AC3E}">
        <p14:creationId xmlns:p14="http://schemas.microsoft.com/office/powerpoint/2010/main" val="3134310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97000">
              <a:srgbClr val="BDE6ED"/>
            </a:gs>
            <a:gs pos="0">
              <a:schemeClr val="accent1">
                <a:lumMod val="5000"/>
                <a:lumOff val="95000"/>
              </a:schemeClr>
            </a:gs>
            <a:gs pos="97000">
              <a:schemeClr val="bg1">
                <a:lumMod val="40000"/>
                <a:lumOff val="6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09B4C-8D44-47F6-979F-CAC8CD5E35F3}"/>
              </a:ext>
            </a:extLst>
          </p:cNvPr>
          <p:cNvSpPr>
            <a:spLocks noGrp="1"/>
          </p:cNvSpPr>
          <p:nvPr>
            <p:ph type="title"/>
          </p:nvPr>
        </p:nvSpPr>
        <p:spPr>
          <a:solidFill>
            <a:schemeClr val="accent6">
              <a:lumMod val="50000"/>
            </a:schemeClr>
          </a:solidFill>
        </p:spPr>
        <p:txBody>
          <a:bodyPr/>
          <a:lstStyle/>
          <a:p>
            <a:r>
              <a:rPr lang="en-US" b="1" dirty="0">
                <a:solidFill>
                  <a:srgbClr val="CC0000"/>
                </a:solidFill>
                <a:latin typeface="Montserrat"/>
              </a:rPr>
              <a:t>Feature Importance</a:t>
            </a:r>
            <a:endParaRPr lang="en-IN" b="1" dirty="0">
              <a:solidFill>
                <a:srgbClr val="CC0000"/>
              </a:solidFill>
              <a:latin typeface="Montserrat"/>
            </a:endParaRPr>
          </a:p>
        </p:txBody>
      </p:sp>
      <p:pic>
        <p:nvPicPr>
          <p:cNvPr id="11" name="Picture 10" descr="Chart, bar chart&#10;&#10;Description automatically generated">
            <a:extLst>
              <a:ext uri="{FF2B5EF4-FFF2-40B4-BE49-F238E27FC236}">
                <a16:creationId xmlns:a16="http://schemas.microsoft.com/office/drawing/2014/main" id="{9438416C-0F91-4644-B646-F59DF5ABDFBD}"/>
              </a:ext>
            </a:extLst>
          </p:cNvPr>
          <p:cNvPicPr>
            <a:picLocks noChangeAspect="1"/>
          </p:cNvPicPr>
          <p:nvPr/>
        </p:nvPicPr>
        <p:blipFill>
          <a:blip r:embed="rId2"/>
          <a:stretch>
            <a:fillRect/>
          </a:stretch>
        </p:blipFill>
        <p:spPr>
          <a:xfrm>
            <a:off x="343628" y="1165859"/>
            <a:ext cx="4075972" cy="3532615"/>
          </a:xfrm>
          <a:prstGeom prst="rect">
            <a:avLst/>
          </a:prstGeom>
        </p:spPr>
      </p:pic>
      <p:pic>
        <p:nvPicPr>
          <p:cNvPr id="13" name="Picture 12" descr="Chart, bar chart&#10;&#10;Description automatically generated">
            <a:extLst>
              <a:ext uri="{FF2B5EF4-FFF2-40B4-BE49-F238E27FC236}">
                <a16:creationId xmlns:a16="http://schemas.microsoft.com/office/drawing/2014/main" id="{20761AAB-B13E-40CF-A286-19858F10E40C}"/>
              </a:ext>
            </a:extLst>
          </p:cNvPr>
          <p:cNvPicPr>
            <a:picLocks noChangeAspect="1"/>
          </p:cNvPicPr>
          <p:nvPr/>
        </p:nvPicPr>
        <p:blipFill>
          <a:blip r:embed="rId3"/>
          <a:stretch>
            <a:fillRect/>
          </a:stretch>
        </p:blipFill>
        <p:spPr>
          <a:xfrm>
            <a:off x="4564379" y="1165858"/>
            <a:ext cx="5172618" cy="3532616"/>
          </a:xfrm>
          <a:prstGeom prst="rect">
            <a:avLst/>
          </a:prstGeom>
        </p:spPr>
      </p:pic>
      <p:sp>
        <p:nvSpPr>
          <p:cNvPr id="15" name="TextBox 14">
            <a:extLst>
              <a:ext uri="{FF2B5EF4-FFF2-40B4-BE49-F238E27FC236}">
                <a16:creationId xmlns:a16="http://schemas.microsoft.com/office/drawing/2014/main" id="{C30F7D7F-D562-4A97-9F5F-D16F044C0BEB}"/>
              </a:ext>
            </a:extLst>
          </p:cNvPr>
          <p:cNvSpPr txBox="1"/>
          <p:nvPr/>
        </p:nvSpPr>
        <p:spPr>
          <a:xfrm>
            <a:off x="1104900" y="4761011"/>
            <a:ext cx="2514600" cy="307777"/>
          </a:xfrm>
          <a:prstGeom prst="rect">
            <a:avLst/>
          </a:prstGeom>
          <a:solidFill>
            <a:schemeClr val="accent1"/>
          </a:solidFill>
        </p:spPr>
        <p:txBody>
          <a:bodyPr wrap="square" rtlCol="0">
            <a:spAutoFit/>
          </a:bodyPr>
          <a:lstStyle/>
          <a:p>
            <a:r>
              <a:rPr lang="en-US" dirty="0"/>
              <a:t>Feature Importance with PCA</a:t>
            </a:r>
            <a:endParaRPr lang="en-IN" dirty="0"/>
          </a:p>
        </p:txBody>
      </p:sp>
      <p:sp>
        <p:nvSpPr>
          <p:cNvPr id="16" name="TextBox 15">
            <a:extLst>
              <a:ext uri="{FF2B5EF4-FFF2-40B4-BE49-F238E27FC236}">
                <a16:creationId xmlns:a16="http://schemas.microsoft.com/office/drawing/2014/main" id="{6BCCE744-991D-4FDF-AECE-5AC333D2213F}"/>
              </a:ext>
            </a:extLst>
          </p:cNvPr>
          <p:cNvSpPr txBox="1"/>
          <p:nvPr/>
        </p:nvSpPr>
        <p:spPr>
          <a:xfrm>
            <a:off x="5851525" y="4761010"/>
            <a:ext cx="2834640" cy="307777"/>
          </a:xfrm>
          <a:prstGeom prst="rect">
            <a:avLst/>
          </a:prstGeom>
          <a:solidFill>
            <a:srgbClr val="92D050"/>
          </a:solidFill>
        </p:spPr>
        <p:txBody>
          <a:bodyPr wrap="square" rtlCol="0">
            <a:spAutoFit/>
          </a:bodyPr>
          <a:lstStyle/>
          <a:p>
            <a:r>
              <a:rPr lang="en-US" dirty="0"/>
              <a:t>Feature Importance without PCA </a:t>
            </a:r>
            <a:endParaRPr lang="en-IN" dirty="0"/>
          </a:p>
        </p:txBody>
      </p:sp>
    </p:spTree>
    <p:extLst>
      <p:ext uri="{BB962C8B-B14F-4D97-AF65-F5344CB8AC3E}">
        <p14:creationId xmlns:p14="http://schemas.microsoft.com/office/powerpoint/2010/main" val="2169056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97000">
              <a:srgbClr val="BDE6ED"/>
            </a:gs>
            <a:gs pos="0">
              <a:schemeClr val="accent1">
                <a:lumMod val="5000"/>
                <a:lumOff val="95000"/>
              </a:schemeClr>
            </a:gs>
            <a:gs pos="97000">
              <a:schemeClr val="bg1">
                <a:lumMod val="40000"/>
                <a:lumOff val="6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4F38B-0BC6-483A-B3D9-BA92C4ED5223}"/>
              </a:ext>
            </a:extLst>
          </p:cNvPr>
          <p:cNvSpPr>
            <a:spLocks noGrp="1"/>
          </p:cNvSpPr>
          <p:nvPr>
            <p:ph type="title"/>
          </p:nvPr>
        </p:nvSpPr>
        <p:spPr>
          <a:xfrm>
            <a:off x="117283" y="55877"/>
            <a:ext cx="9393370" cy="468000"/>
          </a:xfrm>
          <a:solidFill>
            <a:schemeClr val="bg2">
              <a:lumMod val="50000"/>
            </a:schemeClr>
          </a:solidFill>
        </p:spPr>
        <p:txBody>
          <a:bodyPr/>
          <a:lstStyle/>
          <a:p>
            <a:r>
              <a:rPr lang="en-US" b="1" dirty="0">
                <a:solidFill>
                  <a:srgbClr val="CC0000"/>
                </a:solidFill>
                <a:latin typeface="Montserrat"/>
              </a:rPr>
              <a:t>Conclusion</a:t>
            </a:r>
            <a:endParaRPr lang="en-IN" b="1" dirty="0">
              <a:solidFill>
                <a:srgbClr val="CC0000"/>
              </a:solidFill>
              <a:latin typeface="Montserrat"/>
            </a:endParaRPr>
          </a:p>
        </p:txBody>
      </p:sp>
      <p:sp>
        <p:nvSpPr>
          <p:cNvPr id="3" name="Content Placeholder 2">
            <a:extLst>
              <a:ext uri="{FF2B5EF4-FFF2-40B4-BE49-F238E27FC236}">
                <a16:creationId xmlns:a16="http://schemas.microsoft.com/office/drawing/2014/main" id="{BE6DD462-8610-4B03-9349-F256D3FE76C5}"/>
              </a:ext>
            </a:extLst>
          </p:cNvPr>
          <p:cNvSpPr>
            <a:spLocks noGrp="1"/>
          </p:cNvSpPr>
          <p:nvPr>
            <p:ph idx="1"/>
          </p:nvPr>
        </p:nvSpPr>
        <p:spPr>
          <a:xfrm>
            <a:off x="647134" y="554123"/>
            <a:ext cx="9234827" cy="4563976"/>
          </a:xfrm>
          <a:gradFill>
            <a:gsLst>
              <a:gs pos="97000">
                <a:srgbClr val="BDE6ED"/>
              </a:gs>
              <a:gs pos="0">
                <a:schemeClr val="accent1">
                  <a:lumMod val="5000"/>
                  <a:lumOff val="95000"/>
                </a:schemeClr>
              </a:gs>
              <a:gs pos="97000">
                <a:schemeClr val="bg1">
                  <a:lumMod val="40000"/>
                  <a:lumOff val="60000"/>
                </a:schemeClr>
              </a:gs>
            </a:gsLst>
            <a:lin ang="8100000" scaled="1"/>
          </a:gradFill>
        </p:spPr>
        <p:txBody>
          <a:bodyPr/>
          <a:lstStyle/>
          <a:p>
            <a:pPr marL="114300" indent="0">
              <a:buNone/>
            </a:pPr>
            <a:r>
              <a:rPr lang="en-US" sz="1400" dirty="0">
                <a:solidFill>
                  <a:srgbClr val="000000"/>
                </a:solidFill>
                <a:latin typeface="Times New Roman" panose="02020603050405020304" pitchFamily="18" charset="0"/>
              </a:rPr>
              <a:t>The humidity and temperature feature has little to no linear correlation with the target variable.</a:t>
            </a:r>
          </a:p>
          <a:p>
            <a:pPr marL="114300" indent="0">
              <a:buNone/>
            </a:pPr>
            <a:endParaRPr lang="en-US" sz="1400" dirty="0">
              <a:solidFill>
                <a:srgbClr val="000000"/>
              </a:solidFill>
              <a:latin typeface="Times New Roman" panose="02020603050405020304" pitchFamily="18" charset="0"/>
            </a:endParaRPr>
          </a:p>
          <a:p>
            <a:pPr marL="114300" indent="0">
              <a:buNone/>
            </a:pPr>
            <a:r>
              <a:rPr lang="en-US" sz="1400" dirty="0">
                <a:solidFill>
                  <a:srgbClr val="000000"/>
                </a:solidFill>
                <a:latin typeface="Times New Roman" panose="02020603050405020304" pitchFamily="18" charset="0"/>
              </a:rPr>
              <a:t>The time zone of the day plays an important role in deciding the power consumption of appliances.</a:t>
            </a:r>
          </a:p>
          <a:p>
            <a:pPr marL="114300" indent="0">
              <a:buNone/>
            </a:pPr>
            <a:endParaRPr lang="en-US" sz="1400" dirty="0">
              <a:solidFill>
                <a:srgbClr val="000000"/>
              </a:solidFill>
              <a:latin typeface="Times New Roman" panose="02020603050405020304" pitchFamily="18" charset="0"/>
            </a:endParaRPr>
          </a:p>
          <a:p>
            <a:pPr marL="114300" indent="0">
              <a:buNone/>
            </a:pPr>
            <a:r>
              <a:rPr lang="en-US" sz="1400" dirty="0">
                <a:solidFill>
                  <a:srgbClr val="000000"/>
                </a:solidFill>
                <a:latin typeface="Times New Roman" panose="02020603050405020304" pitchFamily="18" charset="0"/>
              </a:rPr>
              <a:t>The best Algorithm to use for this dataset is Extra Trees Regressor (tree-based algorithm).</a:t>
            </a:r>
          </a:p>
          <a:p>
            <a:pPr marL="114300" indent="0">
              <a:buNone/>
            </a:pPr>
            <a:endParaRPr lang="en-US" sz="1400" dirty="0">
              <a:solidFill>
                <a:srgbClr val="000000"/>
              </a:solidFill>
              <a:latin typeface="Times New Roman" panose="02020603050405020304" pitchFamily="18" charset="0"/>
            </a:endParaRPr>
          </a:p>
          <a:p>
            <a:pPr marL="114300" indent="0">
              <a:buNone/>
            </a:pPr>
            <a:r>
              <a:rPr lang="en-US" sz="1400" dirty="0">
                <a:solidFill>
                  <a:srgbClr val="000000"/>
                </a:solidFill>
                <a:latin typeface="Times New Roman" panose="02020603050405020304" pitchFamily="18" charset="0"/>
              </a:rPr>
              <a:t>PCA helped us to reduce our feature set dimension considerably without affecting the performance of our models significantly.</a:t>
            </a:r>
          </a:p>
          <a:p>
            <a:pPr marL="114300" indent="0">
              <a:buNone/>
            </a:pPr>
            <a:endParaRPr lang="en-US" sz="1400" dirty="0">
              <a:solidFill>
                <a:srgbClr val="000000"/>
              </a:solidFill>
              <a:latin typeface="Times New Roman" panose="02020603050405020304" pitchFamily="18" charset="0"/>
            </a:endParaRPr>
          </a:p>
          <a:p>
            <a:pPr marL="114300" indent="0">
              <a:buNone/>
            </a:pPr>
            <a:r>
              <a:rPr lang="en-US" sz="1400" dirty="0">
                <a:solidFill>
                  <a:srgbClr val="000000"/>
                </a:solidFill>
                <a:latin typeface="Times New Roman" panose="02020603050405020304" pitchFamily="18" charset="0"/>
              </a:rPr>
              <a:t>The untuned model was able to explain 75.50% of the variance (R2 score = 0.7550) on the test set, while the tuned model was able to explain 75.84% of the variance (R2 score = 0.7584).</a:t>
            </a:r>
          </a:p>
          <a:p>
            <a:pPr marL="114300" indent="0">
              <a:buNone/>
            </a:pPr>
            <a:r>
              <a:rPr lang="en-US" sz="1400" dirty="0">
                <a:solidFill>
                  <a:srgbClr val="000000"/>
                </a:solidFill>
                <a:latin typeface="Times New Roman" panose="02020603050405020304" pitchFamily="18" charset="0"/>
              </a:rPr>
              <a:t> </a:t>
            </a:r>
          </a:p>
          <a:p>
            <a:pPr marL="114300" indent="0">
              <a:buNone/>
            </a:pPr>
            <a:r>
              <a:rPr lang="en-US" sz="1400" dirty="0">
                <a:solidFill>
                  <a:srgbClr val="000000"/>
                </a:solidFill>
                <a:latin typeface="Times New Roman" panose="02020603050405020304" pitchFamily="18" charset="0"/>
              </a:rPr>
              <a:t>The least RMSE score on the test data set is found to be around 0.5 by the Extra trees regressor model, which is considerably good compared to other models.</a:t>
            </a:r>
          </a:p>
          <a:p>
            <a:pPr marL="114300" indent="0">
              <a:buNone/>
            </a:pPr>
            <a:endParaRPr lang="en-US" sz="1400" dirty="0">
              <a:solidFill>
                <a:srgbClr val="000000"/>
              </a:solidFill>
              <a:latin typeface="Times New Roman" panose="02020603050405020304" pitchFamily="18" charset="0"/>
            </a:endParaRPr>
          </a:p>
          <a:p>
            <a:pPr marL="114300" indent="0">
              <a:buNone/>
            </a:pPr>
            <a:r>
              <a:rPr lang="en-US" sz="1400" dirty="0">
                <a:solidFill>
                  <a:srgbClr val="000000"/>
                </a:solidFill>
                <a:latin typeface="Times New Roman" panose="02020603050405020304" pitchFamily="18" charset="0"/>
              </a:rPr>
              <a:t>Tree-based models are by far the best model while dealing with a data set that has most of its features having no linear correlation with the target variable. For similar reasons, linear models such as linear regression, Ridge, and Lasso </a:t>
            </a:r>
            <a:r>
              <a:rPr lang="en-US" sz="1600" dirty="0">
                <a:solidFill>
                  <a:srgbClr val="000000"/>
                </a:solidFill>
                <a:latin typeface="Times New Roman" panose="02020603050405020304" pitchFamily="18" charset="0"/>
              </a:rPr>
              <a:t>perform the worst.</a:t>
            </a:r>
            <a:endParaRPr lang="en-IN" sz="1600" dirty="0">
              <a:solidFill>
                <a:srgbClr val="000000"/>
              </a:solidFill>
              <a:latin typeface="Times New Roman" panose="02020603050405020304" pitchFamily="18" charset="0"/>
            </a:endParaRPr>
          </a:p>
        </p:txBody>
      </p:sp>
      <p:grpSp>
        <p:nvGrpSpPr>
          <p:cNvPr id="4" name="Group 3">
            <a:extLst>
              <a:ext uri="{FF2B5EF4-FFF2-40B4-BE49-F238E27FC236}">
                <a16:creationId xmlns:a16="http://schemas.microsoft.com/office/drawing/2014/main" id="{FADD3518-4756-41AC-8328-4BB7ABC975B7}"/>
              </a:ext>
            </a:extLst>
          </p:cNvPr>
          <p:cNvGrpSpPr/>
          <p:nvPr/>
        </p:nvGrpSpPr>
        <p:grpSpPr>
          <a:xfrm>
            <a:off x="198664" y="590221"/>
            <a:ext cx="396000" cy="396000"/>
            <a:chOff x="1921112" y="114053"/>
            <a:chExt cx="8110307" cy="6629895"/>
          </a:xfrm>
        </p:grpSpPr>
        <p:sp>
          <p:nvSpPr>
            <p:cNvPr id="5" name="Figure">
              <a:extLst>
                <a:ext uri="{FF2B5EF4-FFF2-40B4-BE49-F238E27FC236}">
                  <a16:creationId xmlns:a16="http://schemas.microsoft.com/office/drawing/2014/main" id="{385E8FA7-73BA-45E8-A476-AE7AA6640BA0}"/>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6" name="Figure">
              <a:extLst>
                <a:ext uri="{FF2B5EF4-FFF2-40B4-BE49-F238E27FC236}">
                  <a16:creationId xmlns:a16="http://schemas.microsoft.com/office/drawing/2014/main" id="{8381E2ED-AC8C-4216-B4B1-B25F7A9A30C1}"/>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7" name="Figure">
              <a:extLst>
                <a:ext uri="{FF2B5EF4-FFF2-40B4-BE49-F238E27FC236}">
                  <a16:creationId xmlns:a16="http://schemas.microsoft.com/office/drawing/2014/main" id="{D98F442A-808E-4FA1-B911-1AF0F63BC4EA}"/>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4">
                <a:lumMod val="75000"/>
                <a:alpha val="80000"/>
              </a:scheme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01</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8" name="Figure">
              <a:extLst>
                <a:ext uri="{FF2B5EF4-FFF2-40B4-BE49-F238E27FC236}">
                  <a16:creationId xmlns:a16="http://schemas.microsoft.com/office/drawing/2014/main" id="{218CAA5B-58E5-4939-8D0A-442CA82112F3}"/>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9" name="Figure">
              <a:extLst>
                <a:ext uri="{FF2B5EF4-FFF2-40B4-BE49-F238E27FC236}">
                  <a16:creationId xmlns:a16="http://schemas.microsoft.com/office/drawing/2014/main" id="{45767E4F-BDA2-4D9C-8A5E-AD13B94C5363}"/>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0" name="Figure">
              <a:extLst>
                <a:ext uri="{FF2B5EF4-FFF2-40B4-BE49-F238E27FC236}">
                  <a16:creationId xmlns:a16="http://schemas.microsoft.com/office/drawing/2014/main" id="{2BEF7F42-80E1-4254-AC38-3FCE3185897A}"/>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grpSp>
        <p:nvGrpSpPr>
          <p:cNvPr id="32" name="Group 31">
            <a:extLst>
              <a:ext uri="{FF2B5EF4-FFF2-40B4-BE49-F238E27FC236}">
                <a16:creationId xmlns:a16="http://schemas.microsoft.com/office/drawing/2014/main" id="{40FD1BC4-C751-457B-9F09-469EA154F05E}"/>
              </a:ext>
            </a:extLst>
          </p:cNvPr>
          <p:cNvGrpSpPr/>
          <p:nvPr/>
        </p:nvGrpSpPr>
        <p:grpSpPr>
          <a:xfrm>
            <a:off x="198664" y="1083739"/>
            <a:ext cx="396000" cy="396000"/>
            <a:chOff x="1921112" y="114053"/>
            <a:chExt cx="8110307" cy="6629895"/>
          </a:xfrm>
        </p:grpSpPr>
        <p:sp>
          <p:nvSpPr>
            <p:cNvPr id="33" name="Figure">
              <a:extLst>
                <a:ext uri="{FF2B5EF4-FFF2-40B4-BE49-F238E27FC236}">
                  <a16:creationId xmlns:a16="http://schemas.microsoft.com/office/drawing/2014/main" id="{229154B7-2126-4489-A4AF-0623C2CFACCA}"/>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34" name="Figure">
              <a:extLst>
                <a:ext uri="{FF2B5EF4-FFF2-40B4-BE49-F238E27FC236}">
                  <a16:creationId xmlns:a16="http://schemas.microsoft.com/office/drawing/2014/main" id="{A8322FB5-1AB1-49BA-A114-05B2033DCBE7}"/>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35" name="Figure">
              <a:extLst>
                <a:ext uri="{FF2B5EF4-FFF2-40B4-BE49-F238E27FC236}">
                  <a16:creationId xmlns:a16="http://schemas.microsoft.com/office/drawing/2014/main" id="{A991556C-585D-4270-9F0B-7620F5F3BBD5}"/>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6">
                <a:lumMod val="50000"/>
                <a:alpha val="80000"/>
              </a:scheme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02</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36" name="Figure">
              <a:extLst>
                <a:ext uri="{FF2B5EF4-FFF2-40B4-BE49-F238E27FC236}">
                  <a16:creationId xmlns:a16="http://schemas.microsoft.com/office/drawing/2014/main" id="{070ACA42-AB53-433D-A46A-D815AAADEDD5}"/>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37" name="Figure">
              <a:extLst>
                <a:ext uri="{FF2B5EF4-FFF2-40B4-BE49-F238E27FC236}">
                  <a16:creationId xmlns:a16="http://schemas.microsoft.com/office/drawing/2014/main" id="{E684D84A-C525-4759-98F5-4514A9E3EDCA}"/>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38" name="Figure">
              <a:extLst>
                <a:ext uri="{FF2B5EF4-FFF2-40B4-BE49-F238E27FC236}">
                  <a16:creationId xmlns:a16="http://schemas.microsoft.com/office/drawing/2014/main" id="{859F6BD2-143A-41BD-8FA6-901E35E77C68}"/>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grpSp>
        <p:nvGrpSpPr>
          <p:cNvPr id="46" name="Group 45">
            <a:extLst>
              <a:ext uri="{FF2B5EF4-FFF2-40B4-BE49-F238E27FC236}">
                <a16:creationId xmlns:a16="http://schemas.microsoft.com/office/drawing/2014/main" id="{2602E3A0-67D0-4491-8F7E-EAF98AEBCDDC}"/>
              </a:ext>
            </a:extLst>
          </p:cNvPr>
          <p:cNvGrpSpPr/>
          <p:nvPr/>
        </p:nvGrpSpPr>
        <p:grpSpPr>
          <a:xfrm>
            <a:off x="190689" y="1610067"/>
            <a:ext cx="396000" cy="396000"/>
            <a:chOff x="1921112" y="114053"/>
            <a:chExt cx="8110307" cy="6629895"/>
          </a:xfrm>
        </p:grpSpPr>
        <p:sp>
          <p:nvSpPr>
            <p:cNvPr id="47" name="Figure">
              <a:extLst>
                <a:ext uri="{FF2B5EF4-FFF2-40B4-BE49-F238E27FC236}">
                  <a16:creationId xmlns:a16="http://schemas.microsoft.com/office/drawing/2014/main" id="{AAD882C4-ED41-4724-A18E-059A5EB5946F}"/>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48" name="Figure">
              <a:extLst>
                <a:ext uri="{FF2B5EF4-FFF2-40B4-BE49-F238E27FC236}">
                  <a16:creationId xmlns:a16="http://schemas.microsoft.com/office/drawing/2014/main" id="{E29917DD-472E-4DFE-979F-D63EAB9F1461}"/>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49" name="Figure">
              <a:extLst>
                <a:ext uri="{FF2B5EF4-FFF2-40B4-BE49-F238E27FC236}">
                  <a16:creationId xmlns:a16="http://schemas.microsoft.com/office/drawing/2014/main" id="{FFE14245-F51D-4047-8C19-C6D592E730C9}"/>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2">
                <a:alpha val="80000"/>
              </a:scheme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03</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50" name="Figure">
              <a:extLst>
                <a:ext uri="{FF2B5EF4-FFF2-40B4-BE49-F238E27FC236}">
                  <a16:creationId xmlns:a16="http://schemas.microsoft.com/office/drawing/2014/main" id="{4E705AA0-2ED6-47FA-B322-4B6B7B9C2C69}"/>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51" name="Figure">
              <a:extLst>
                <a:ext uri="{FF2B5EF4-FFF2-40B4-BE49-F238E27FC236}">
                  <a16:creationId xmlns:a16="http://schemas.microsoft.com/office/drawing/2014/main" id="{685864AD-876D-46D4-8EF0-B28639EBB8C1}"/>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52" name="Figure">
              <a:extLst>
                <a:ext uri="{FF2B5EF4-FFF2-40B4-BE49-F238E27FC236}">
                  <a16:creationId xmlns:a16="http://schemas.microsoft.com/office/drawing/2014/main" id="{A63B19F5-6372-4AA0-BF06-EFD0DA52F82B}"/>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grpSp>
        <p:nvGrpSpPr>
          <p:cNvPr id="74" name="Group 73">
            <a:extLst>
              <a:ext uri="{FF2B5EF4-FFF2-40B4-BE49-F238E27FC236}">
                <a16:creationId xmlns:a16="http://schemas.microsoft.com/office/drawing/2014/main" id="{84685C7E-C5F7-4DF9-88AE-8C6B1905B873}"/>
              </a:ext>
            </a:extLst>
          </p:cNvPr>
          <p:cNvGrpSpPr/>
          <p:nvPr/>
        </p:nvGrpSpPr>
        <p:grpSpPr>
          <a:xfrm>
            <a:off x="130243" y="2891567"/>
            <a:ext cx="396000" cy="396000"/>
            <a:chOff x="1921112" y="114053"/>
            <a:chExt cx="8110307" cy="6629895"/>
          </a:xfrm>
        </p:grpSpPr>
        <p:sp>
          <p:nvSpPr>
            <p:cNvPr id="75" name="Figure">
              <a:extLst>
                <a:ext uri="{FF2B5EF4-FFF2-40B4-BE49-F238E27FC236}">
                  <a16:creationId xmlns:a16="http://schemas.microsoft.com/office/drawing/2014/main" id="{6FDDE9A6-6194-4EBB-B965-44CB075027D2}"/>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76" name="Figure">
              <a:extLst>
                <a:ext uri="{FF2B5EF4-FFF2-40B4-BE49-F238E27FC236}">
                  <a16:creationId xmlns:a16="http://schemas.microsoft.com/office/drawing/2014/main" id="{AF7A9D41-B607-4BAC-991A-BC2C0A42216A}"/>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77" name="Figure">
              <a:extLst>
                <a:ext uri="{FF2B5EF4-FFF2-40B4-BE49-F238E27FC236}">
                  <a16:creationId xmlns:a16="http://schemas.microsoft.com/office/drawing/2014/main" id="{842CD3C2-1795-4403-B5B7-6316B57D47CD}"/>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rgbClr val="00B050">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05</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78" name="Figure">
              <a:extLst>
                <a:ext uri="{FF2B5EF4-FFF2-40B4-BE49-F238E27FC236}">
                  <a16:creationId xmlns:a16="http://schemas.microsoft.com/office/drawing/2014/main" id="{012C3B2D-98C6-40A5-9012-B70C3B3BF2D8}"/>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79" name="Figure">
              <a:extLst>
                <a:ext uri="{FF2B5EF4-FFF2-40B4-BE49-F238E27FC236}">
                  <a16:creationId xmlns:a16="http://schemas.microsoft.com/office/drawing/2014/main" id="{E024365B-DD6F-405D-9117-2325E038BC9E}"/>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80" name="Figure">
              <a:extLst>
                <a:ext uri="{FF2B5EF4-FFF2-40B4-BE49-F238E27FC236}">
                  <a16:creationId xmlns:a16="http://schemas.microsoft.com/office/drawing/2014/main" id="{7A8BB373-1E49-4D13-9D6F-0E8F7923378F}"/>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grpSp>
        <p:nvGrpSpPr>
          <p:cNvPr id="81" name="Group 80">
            <a:extLst>
              <a:ext uri="{FF2B5EF4-FFF2-40B4-BE49-F238E27FC236}">
                <a16:creationId xmlns:a16="http://schemas.microsoft.com/office/drawing/2014/main" id="{9506F688-5D2C-47B4-94E6-C5F22E0C4B86}"/>
              </a:ext>
            </a:extLst>
          </p:cNvPr>
          <p:cNvGrpSpPr/>
          <p:nvPr/>
        </p:nvGrpSpPr>
        <p:grpSpPr>
          <a:xfrm>
            <a:off x="131562" y="3637149"/>
            <a:ext cx="396000" cy="396000"/>
            <a:chOff x="1921112" y="114053"/>
            <a:chExt cx="8110307" cy="6629895"/>
          </a:xfrm>
        </p:grpSpPr>
        <p:sp>
          <p:nvSpPr>
            <p:cNvPr id="82" name="Figure">
              <a:extLst>
                <a:ext uri="{FF2B5EF4-FFF2-40B4-BE49-F238E27FC236}">
                  <a16:creationId xmlns:a16="http://schemas.microsoft.com/office/drawing/2014/main" id="{322FE7A0-F9FA-422D-A226-CD696E0AFD7A}"/>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83" name="Figure">
              <a:extLst>
                <a:ext uri="{FF2B5EF4-FFF2-40B4-BE49-F238E27FC236}">
                  <a16:creationId xmlns:a16="http://schemas.microsoft.com/office/drawing/2014/main" id="{B13493F5-465E-4E20-94A5-1DE1B12CB898}"/>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84" name="Figure">
              <a:extLst>
                <a:ext uri="{FF2B5EF4-FFF2-40B4-BE49-F238E27FC236}">
                  <a16:creationId xmlns:a16="http://schemas.microsoft.com/office/drawing/2014/main" id="{51D9495D-ADF6-40D8-A789-2B26B86B61D4}"/>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bg2">
                <a:lumMod val="25000"/>
                <a:alpha val="80000"/>
              </a:scheme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06</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85" name="Figure">
              <a:extLst>
                <a:ext uri="{FF2B5EF4-FFF2-40B4-BE49-F238E27FC236}">
                  <a16:creationId xmlns:a16="http://schemas.microsoft.com/office/drawing/2014/main" id="{40AA4E82-199E-4391-9904-C68400E5BA22}"/>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86" name="Figure">
              <a:extLst>
                <a:ext uri="{FF2B5EF4-FFF2-40B4-BE49-F238E27FC236}">
                  <a16:creationId xmlns:a16="http://schemas.microsoft.com/office/drawing/2014/main" id="{BE1A90DE-8EE2-4641-AE18-E31B5DD550DC}"/>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87" name="Figure">
              <a:extLst>
                <a:ext uri="{FF2B5EF4-FFF2-40B4-BE49-F238E27FC236}">
                  <a16:creationId xmlns:a16="http://schemas.microsoft.com/office/drawing/2014/main" id="{071BF5F0-727C-45D8-AAD5-FA88BDA4D923}"/>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grpSp>
        <p:nvGrpSpPr>
          <p:cNvPr id="88" name="Group 87">
            <a:extLst>
              <a:ext uri="{FF2B5EF4-FFF2-40B4-BE49-F238E27FC236}">
                <a16:creationId xmlns:a16="http://schemas.microsoft.com/office/drawing/2014/main" id="{780225FE-2BED-47CA-A65D-05DA1F7032C0}"/>
              </a:ext>
            </a:extLst>
          </p:cNvPr>
          <p:cNvGrpSpPr/>
          <p:nvPr/>
        </p:nvGrpSpPr>
        <p:grpSpPr>
          <a:xfrm>
            <a:off x="134917" y="4329443"/>
            <a:ext cx="396000" cy="396000"/>
            <a:chOff x="1921112" y="114053"/>
            <a:chExt cx="8110307" cy="6629895"/>
          </a:xfrm>
        </p:grpSpPr>
        <p:sp>
          <p:nvSpPr>
            <p:cNvPr id="89" name="Figure">
              <a:extLst>
                <a:ext uri="{FF2B5EF4-FFF2-40B4-BE49-F238E27FC236}">
                  <a16:creationId xmlns:a16="http://schemas.microsoft.com/office/drawing/2014/main" id="{1289831F-BF66-4B8D-8DD7-DE9574DE88F7}"/>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90" name="Figure">
              <a:extLst>
                <a:ext uri="{FF2B5EF4-FFF2-40B4-BE49-F238E27FC236}">
                  <a16:creationId xmlns:a16="http://schemas.microsoft.com/office/drawing/2014/main" id="{A840F4EC-1758-4AEA-91BA-92A52CBB665B}"/>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91" name="Figure">
              <a:extLst>
                <a:ext uri="{FF2B5EF4-FFF2-40B4-BE49-F238E27FC236}">
                  <a16:creationId xmlns:a16="http://schemas.microsoft.com/office/drawing/2014/main" id="{D9E2C6F0-B6C2-4B95-A845-2A2E295D4B6E}"/>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rgbClr val="7030A0">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07</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92" name="Figure">
              <a:extLst>
                <a:ext uri="{FF2B5EF4-FFF2-40B4-BE49-F238E27FC236}">
                  <a16:creationId xmlns:a16="http://schemas.microsoft.com/office/drawing/2014/main" id="{E9A7B51D-0F48-4E2E-8C59-2468A7334EB4}"/>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93" name="Figure">
              <a:extLst>
                <a:ext uri="{FF2B5EF4-FFF2-40B4-BE49-F238E27FC236}">
                  <a16:creationId xmlns:a16="http://schemas.microsoft.com/office/drawing/2014/main" id="{2659EB60-E242-4E03-8988-17F7C838A82C}"/>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94" name="Figure">
              <a:extLst>
                <a:ext uri="{FF2B5EF4-FFF2-40B4-BE49-F238E27FC236}">
                  <a16:creationId xmlns:a16="http://schemas.microsoft.com/office/drawing/2014/main" id="{8BA37873-71E7-4287-9371-16B89D458A2E}"/>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grpSp>
        <p:nvGrpSpPr>
          <p:cNvPr id="95" name="Group 94">
            <a:extLst>
              <a:ext uri="{FF2B5EF4-FFF2-40B4-BE49-F238E27FC236}">
                <a16:creationId xmlns:a16="http://schemas.microsoft.com/office/drawing/2014/main" id="{E226A1BA-5E63-48FD-85F2-3F169CB75B63}"/>
              </a:ext>
            </a:extLst>
          </p:cNvPr>
          <p:cNvGrpSpPr/>
          <p:nvPr/>
        </p:nvGrpSpPr>
        <p:grpSpPr>
          <a:xfrm>
            <a:off x="173664" y="2141496"/>
            <a:ext cx="396000" cy="396000"/>
            <a:chOff x="1921112" y="114053"/>
            <a:chExt cx="8110307" cy="6629895"/>
          </a:xfrm>
        </p:grpSpPr>
        <p:sp>
          <p:nvSpPr>
            <p:cNvPr id="96" name="Figure">
              <a:extLst>
                <a:ext uri="{FF2B5EF4-FFF2-40B4-BE49-F238E27FC236}">
                  <a16:creationId xmlns:a16="http://schemas.microsoft.com/office/drawing/2014/main" id="{7A48EDCD-4999-4803-BDFA-0CF8377D74BB}"/>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97" name="Figure">
              <a:extLst>
                <a:ext uri="{FF2B5EF4-FFF2-40B4-BE49-F238E27FC236}">
                  <a16:creationId xmlns:a16="http://schemas.microsoft.com/office/drawing/2014/main" id="{45F144E7-E69D-42A5-9374-E299E315E3B4}"/>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98" name="Figure">
              <a:extLst>
                <a:ext uri="{FF2B5EF4-FFF2-40B4-BE49-F238E27FC236}">
                  <a16:creationId xmlns:a16="http://schemas.microsoft.com/office/drawing/2014/main" id="{7E6F0227-1A18-42EB-AF3C-FE8C1BBD88FA}"/>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tx1">
                <a:alpha val="80000"/>
              </a:scheme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04</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99" name="Figure">
              <a:extLst>
                <a:ext uri="{FF2B5EF4-FFF2-40B4-BE49-F238E27FC236}">
                  <a16:creationId xmlns:a16="http://schemas.microsoft.com/office/drawing/2014/main" id="{25F08CC2-19C2-4F74-B13D-C6C1430CFECC}"/>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00" name="Figure">
              <a:extLst>
                <a:ext uri="{FF2B5EF4-FFF2-40B4-BE49-F238E27FC236}">
                  <a16:creationId xmlns:a16="http://schemas.microsoft.com/office/drawing/2014/main" id="{BB1DD675-811E-441C-BA7C-BB2E7E427E5C}"/>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01" name="Figure">
              <a:extLst>
                <a:ext uri="{FF2B5EF4-FFF2-40B4-BE49-F238E27FC236}">
                  <a16:creationId xmlns:a16="http://schemas.microsoft.com/office/drawing/2014/main" id="{AF1C538F-02D4-42DD-8446-3CEB8CCF606D}"/>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spTree>
    <p:extLst>
      <p:ext uri="{BB962C8B-B14F-4D97-AF65-F5344CB8AC3E}">
        <p14:creationId xmlns:p14="http://schemas.microsoft.com/office/powerpoint/2010/main" val="4044991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97000">
              <a:srgbClr val="BDE6ED"/>
            </a:gs>
            <a:gs pos="0">
              <a:schemeClr val="accent1">
                <a:lumMod val="5000"/>
                <a:lumOff val="95000"/>
              </a:schemeClr>
            </a:gs>
            <a:gs pos="97000">
              <a:schemeClr val="bg1">
                <a:lumMod val="40000"/>
                <a:lumOff val="60000"/>
              </a:schemeClr>
            </a:gs>
          </a:gsLst>
          <a:lin ang="81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35B2FE-E063-4C81-9BC9-6D3C1D9776F7}"/>
              </a:ext>
            </a:extLst>
          </p:cNvPr>
          <p:cNvSpPr txBox="1"/>
          <p:nvPr/>
        </p:nvSpPr>
        <p:spPr>
          <a:xfrm>
            <a:off x="2727170" y="1899701"/>
            <a:ext cx="5098570" cy="1080000"/>
          </a:xfrm>
          <a:prstGeom prst="rect">
            <a:avLst/>
          </a:prstGeom>
          <a:noFill/>
        </p:spPr>
        <p:txBody>
          <a:bodyPr wrap="square" rtlCol="0">
            <a:spAutoFit/>
          </a:bodyPr>
          <a:lstStyle/>
          <a:p>
            <a:pPr lvl="3"/>
            <a:r>
              <a:rPr lang="en-US" sz="5400" b="1" dirty="0">
                <a:ln w="9525">
                  <a:solidFill>
                    <a:schemeClr val="bg1"/>
                  </a:solidFill>
                  <a:prstDash val="solid"/>
                </a:ln>
                <a:solidFill>
                  <a:schemeClr val="bg2">
                    <a:lumMod val="75000"/>
                  </a:schemeClr>
                </a:solidFill>
                <a:effectLst>
                  <a:outerShdw blurRad="12700" dist="38100" dir="2700000" algn="tl" rotWithShape="0">
                    <a:schemeClr val="accent5">
                      <a:lumMod val="60000"/>
                      <a:lumOff val="40000"/>
                    </a:schemeClr>
                  </a:outerShdw>
                </a:effectLst>
              </a:rPr>
              <a:t>THANK YOU!</a:t>
            </a:r>
            <a:endParaRPr lang="en-IN" sz="5400" b="1" dirty="0">
              <a:ln w="9525">
                <a:solidFill>
                  <a:schemeClr val="bg1"/>
                </a:solidFill>
                <a:prstDash val="solid"/>
              </a:ln>
              <a:solidFill>
                <a:schemeClr val="bg2">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45013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2">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97000">
              <a:srgbClr val="BDE6ED"/>
            </a:gs>
            <a:gs pos="27000">
              <a:schemeClr val="accent1">
                <a:lumMod val="5000"/>
                <a:lumOff val="95000"/>
              </a:schemeClr>
            </a:gs>
            <a:gs pos="100000">
              <a:schemeClr val="bg1">
                <a:lumMod val="40000"/>
                <a:lumOff val="6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994AC-FB2A-44F6-B316-5454E60A0C0C}"/>
              </a:ext>
            </a:extLst>
          </p:cNvPr>
          <p:cNvSpPr>
            <a:spLocks noGrp="1"/>
          </p:cNvSpPr>
          <p:nvPr>
            <p:ph type="title"/>
          </p:nvPr>
        </p:nvSpPr>
        <p:spPr>
          <a:xfrm>
            <a:off x="780012" y="423253"/>
            <a:ext cx="8520600" cy="572700"/>
          </a:xfrm>
          <a:ln/>
          <a:effectLst>
            <a:outerShdw blurRad="40000" dist="88900" dir="5400000" rotWithShape="0">
              <a:srgbClr val="000000">
                <a:alpha val="35000"/>
              </a:srgbClr>
            </a:outerShdw>
          </a:effectLst>
        </p:spPr>
        <p:style>
          <a:lnRef idx="0">
            <a:schemeClr val="accent5"/>
          </a:lnRef>
          <a:fillRef idx="3">
            <a:schemeClr val="accent5"/>
          </a:fillRef>
          <a:effectRef idx="3">
            <a:schemeClr val="accent5"/>
          </a:effectRef>
          <a:fontRef idx="minor">
            <a:schemeClr val="lt1"/>
          </a:fontRef>
        </p:style>
        <p:txBody>
          <a:bodyPr>
            <a:scene3d>
              <a:camera prst="obliqueTopLeft"/>
              <a:lightRig rig="harsh" dir="t"/>
            </a:scene3d>
            <a:sp3d extrusionH="57150" prstMaterial="matte">
              <a:bevelT w="63500" h="12700" prst="angle"/>
              <a:contourClr>
                <a:schemeClr val="bg1">
                  <a:lumMod val="65000"/>
                </a:schemeClr>
              </a:contourClr>
            </a:sp3d>
          </a:bodyPr>
          <a:lstStyle/>
          <a:p>
            <a:r>
              <a:rPr lang="en-US" b="1" dirty="0">
                <a:solidFill>
                  <a:srgbClr val="CC0000"/>
                </a:solidFill>
                <a:latin typeface="Montserrat"/>
              </a:rPr>
              <a:t>Problem Statement </a:t>
            </a:r>
            <a:endParaRPr lang="en-IN" b="1" dirty="0">
              <a:solidFill>
                <a:srgbClr val="CC0000"/>
              </a:solidFill>
              <a:latin typeface="Montserrat"/>
            </a:endParaRPr>
          </a:p>
        </p:txBody>
      </p:sp>
      <p:pic>
        <p:nvPicPr>
          <p:cNvPr id="11" name="Graphic 10" descr="Lightbulb with solid fill">
            <a:extLst>
              <a:ext uri="{FF2B5EF4-FFF2-40B4-BE49-F238E27FC236}">
                <a16:creationId xmlns:a16="http://schemas.microsoft.com/office/drawing/2014/main" id="{9CBF5113-FA49-4702-96EB-AEDCB47167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05676" y="423253"/>
            <a:ext cx="914400" cy="572700"/>
          </a:xfrm>
          <a:prstGeom prst="rect">
            <a:avLst/>
          </a:prstGeom>
        </p:spPr>
      </p:pic>
      <p:sp>
        <p:nvSpPr>
          <p:cNvPr id="12" name="TextBox 11">
            <a:extLst>
              <a:ext uri="{FF2B5EF4-FFF2-40B4-BE49-F238E27FC236}">
                <a16:creationId xmlns:a16="http://schemas.microsoft.com/office/drawing/2014/main" id="{C0BCD9A1-D247-4C65-BE5A-CB8661C34788}"/>
              </a:ext>
            </a:extLst>
          </p:cNvPr>
          <p:cNvSpPr txBox="1"/>
          <p:nvPr/>
        </p:nvSpPr>
        <p:spPr>
          <a:xfrm flipH="1">
            <a:off x="780012" y="1198879"/>
            <a:ext cx="8520600" cy="3693319"/>
          </a:xfrm>
          <a:prstGeom prst="rect">
            <a:avLst/>
          </a:prstGeom>
          <a:noFill/>
        </p:spPr>
        <p:txBody>
          <a:bodyPr wrap="square" rtlCol="0">
            <a:spAutoFit/>
          </a:bodyPr>
          <a:lstStyle/>
          <a:p>
            <a:r>
              <a:rPr lang="en-US" sz="2000" b="1" u="sng" dirty="0">
                <a:solidFill>
                  <a:srgbClr val="CC0000"/>
                </a:solidFill>
                <a:latin typeface="Montserrat"/>
              </a:rPr>
              <a:t>Objective of Project</a:t>
            </a:r>
            <a:r>
              <a:rPr lang="en-US" sz="2000" b="1" dirty="0">
                <a:solidFill>
                  <a:srgbClr val="CC0000"/>
                </a:solidFill>
                <a:latin typeface="Montserrat"/>
              </a:rPr>
              <a:t> </a:t>
            </a:r>
          </a:p>
          <a:p>
            <a:endParaRPr lang="en-US" sz="2000" b="1" dirty="0">
              <a:solidFill>
                <a:srgbClr val="CC0000"/>
              </a:solidFill>
              <a:latin typeface="Montserrat"/>
            </a:endParaRPr>
          </a:p>
          <a:p>
            <a:pPr marL="285750" indent="-285750">
              <a:buFont typeface="Wingdings" panose="05000000000000000000" pitchFamily="2" charset="2"/>
              <a:buChar char="q"/>
            </a:pPr>
            <a:r>
              <a:rPr lang="en-US" sz="1800" dirty="0">
                <a:solidFill>
                  <a:schemeClr val="lt1"/>
                </a:solidFill>
                <a:latin typeface="Times New Roman" panose="02020603050405020304" pitchFamily="18" charset="0"/>
                <a:cs typeface="Times New Roman" panose="02020603050405020304" pitchFamily="18" charset="0"/>
              </a:rPr>
              <a:t>The goal is to predict energy consumption by appliances.</a:t>
            </a:r>
          </a:p>
          <a:p>
            <a:endParaRPr lang="en-US" sz="1800" dirty="0">
              <a:solidFill>
                <a:schemeClr val="lt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1800" dirty="0">
                <a:solidFill>
                  <a:schemeClr val="lt1"/>
                </a:solidFill>
                <a:latin typeface="Times New Roman" panose="02020603050405020304" pitchFamily="18" charset="0"/>
                <a:cs typeface="Times New Roman" panose="02020603050405020304" pitchFamily="18" charset="0"/>
              </a:rPr>
              <a:t>Develop the perceiving of various parameters affecting energy consumption. </a:t>
            </a:r>
          </a:p>
          <a:p>
            <a:endParaRPr lang="en-US" sz="1800" dirty="0">
              <a:solidFill>
                <a:schemeClr val="lt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1800" dirty="0">
                <a:solidFill>
                  <a:schemeClr val="lt1"/>
                </a:solidFill>
                <a:latin typeface="Times New Roman" panose="02020603050405020304" pitchFamily="18" charset="0"/>
                <a:cs typeface="Times New Roman" panose="02020603050405020304" pitchFamily="18" charset="0"/>
              </a:rPr>
              <a:t>In the age of smart homes, the ability to predict energy consumption will not only save the money of end-user but also can contribute to energy conservation motive.</a:t>
            </a:r>
          </a:p>
          <a:p>
            <a:pPr marL="285750" indent="-285750">
              <a:buFont typeface="Wingdings" panose="05000000000000000000" pitchFamily="2" charset="2"/>
              <a:buChar char="q"/>
            </a:pPr>
            <a:endParaRPr lang="en-US" sz="1800" dirty="0">
              <a:solidFill>
                <a:schemeClr val="lt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1800" dirty="0">
              <a:solidFill>
                <a:schemeClr val="lt1"/>
              </a:solidFill>
              <a:latin typeface="Times New Roman" panose="02020603050405020304" pitchFamily="18" charset="0"/>
              <a:cs typeface="Times New Roman" panose="02020603050405020304" pitchFamily="18" charset="0"/>
            </a:endParaRPr>
          </a:p>
          <a:p>
            <a:endParaRPr lang="en-US" sz="1800" dirty="0">
              <a:solidFill>
                <a:schemeClr val="lt1"/>
              </a:solidFill>
              <a:latin typeface="Times New Roman" panose="02020603050405020304" pitchFamily="18" charset="0"/>
              <a:cs typeface="Times New Roman" panose="02020603050405020304" pitchFamily="18" charset="0"/>
            </a:endParaRPr>
          </a:p>
          <a:p>
            <a:endParaRPr lang="en-US" sz="1600" dirty="0">
              <a:solidFill>
                <a:schemeClr val="lt1"/>
              </a:solidFill>
              <a:latin typeface="Times New Roman" panose="02020603050405020304" pitchFamily="18" charset="0"/>
              <a:cs typeface="Times New Roman" panose="02020603050405020304" pitchFamily="18" charset="0"/>
            </a:endParaRPr>
          </a:p>
          <a:p>
            <a:r>
              <a:rPr lang="en-US" sz="1600" dirty="0">
                <a:solidFill>
                  <a:schemeClr val="lt1"/>
                </a:solidFill>
                <a:latin typeface="Times New Roman" panose="02020603050405020304" pitchFamily="18" charset="0"/>
                <a:cs typeface="Times New Roman" panose="02020603050405020304" pitchFamily="18" charset="0"/>
              </a:rPr>
              <a:t> </a:t>
            </a:r>
          </a:p>
        </p:txBody>
      </p:sp>
      <p:pic>
        <p:nvPicPr>
          <p:cNvPr id="14" name="Graphic 13" descr="Bullseye with solid fill">
            <a:extLst>
              <a:ext uri="{FF2B5EF4-FFF2-40B4-BE49-F238E27FC236}">
                <a16:creationId xmlns:a16="http://schemas.microsoft.com/office/drawing/2014/main" id="{50141A0A-55F0-43E5-AA58-E41BDE0D14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2439" y="1183010"/>
            <a:ext cx="500743" cy="457200"/>
          </a:xfrm>
          <a:prstGeom prst="rect">
            <a:avLst/>
          </a:prstGeom>
        </p:spPr>
      </p:pic>
      <p:pic>
        <p:nvPicPr>
          <p:cNvPr id="16" name="Picture 15" descr="A picture containing graphical user interface&#10;&#10;Description automatically generated">
            <a:extLst>
              <a:ext uri="{FF2B5EF4-FFF2-40B4-BE49-F238E27FC236}">
                <a16:creationId xmlns:a16="http://schemas.microsoft.com/office/drawing/2014/main" id="{AC446F09-76E4-46FE-AD21-FC0BD63F0848}"/>
              </a:ext>
            </a:extLst>
          </p:cNvPr>
          <p:cNvPicPr>
            <a:picLocks noChangeAspect="1"/>
          </p:cNvPicPr>
          <p:nvPr/>
        </p:nvPicPr>
        <p:blipFill>
          <a:blip r:embed="rId6"/>
          <a:stretch>
            <a:fillRect/>
          </a:stretch>
        </p:blipFill>
        <p:spPr>
          <a:xfrm>
            <a:off x="780012" y="3546156"/>
            <a:ext cx="8520600" cy="1361911"/>
          </a:xfrm>
          <a:prstGeom prst="rect">
            <a:avLst/>
          </a:prstGeom>
          <a:effectLst>
            <a:outerShdw blurRad="50800" dist="165100" dir="2700000" algn="tl" rotWithShape="0">
              <a:prstClr val="black">
                <a:alpha val="40000"/>
              </a:prstClr>
            </a:outerShdw>
          </a:effectLst>
        </p:spPr>
      </p:pic>
    </p:spTree>
    <p:extLst>
      <p:ext uri="{BB962C8B-B14F-4D97-AF65-F5344CB8AC3E}">
        <p14:creationId xmlns:p14="http://schemas.microsoft.com/office/powerpoint/2010/main" val="4044336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97000">
              <a:srgbClr val="BDE6ED"/>
            </a:gs>
            <a:gs pos="27000">
              <a:schemeClr val="accent1">
                <a:lumMod val="5000"/>
                <a:lumOff val="95000"/>
              </a:schemeClr>
            </a:gs>
            <a:gs pos="100000">
              <a:schemeClr val="bg1">
                <a:lumMod val="40000"/>
                <a:lumOff val="60000"/>
              </a:schemeClr>
            </a:gs>
          </a:gsLst>
          <a:lin ang="8100000" scaled="1"/>
        </a:gradFill>
        <a:effectLst/>
      </p:bgPr>
    </p:bg>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F6DCFE65-1BF7-4583-95DD-C16D26CCB0DB}"/>
              </a:ext>
            </a:extLst>
          </p:cNvPr>
          <p:cNvGrpSpPr/>
          <p:nvPr/>
        </p:nvGrpSpPr>
        <p:grpSpPr>
          <a:xfrm>
            <a:off x="694520" y="2236485"/>
            <a:ext cx="612000" cy="540000"/>
            <a:chOff x="1921112" y="114053"/>
            <a:chExt cx="8110307" cy="7955831"/>
          </a:xfrm>
        </p:grpSpPr>
        <p:sp>
          <p:nvSpPr>
            <p:cNvPr id="89" name="Figure">
              <a:extLst>
                <a:ext uri="{FF2B5EF4-FFF2-40B4-BE49-F238E27FC236}">
                  <a16:creationId xmlns:a16="http://schemas.microsoft.com/office/drawing/2014/main" id="{3B74A785-3624-43BB-A740-BC0D695DFE36}"/>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90" name="Figure">
              <a:extLst>
                <a:ext uri="{FF2B5EF4-FFF2-40B4-BE49-F238E27FC236}">
                  <a16:creationId xmlns:a16="http://schemas.microsoft.com/office/drawing/2014/main" id="{AC1D07C2-EC37-48BA-AD95-479A2D98AA2C}"/>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91" name="Figure">
              <a:extLst>
                <a:ext uri="{FF2B5EF4-FFF2-40B4-BE49-F238E27FC236}">
                  <a16:creationId xmlns:a16="http://schemas.microsoft.com/office/drawing/2014/main" id="{7A3EBCD5-9F52-4EE8-A2A4-00D82F2DD40B}"/>
                </a:ext>
              </a:extLst>
            </p:cNvPr>
            <p:cNvSpPr/>
            <p:nvPr/>
          </p:nvSpPr>
          <p:spPr>
            <a:xfrm>
              <a:off x="2368466" y="1388990"/>
              <a:ext cx="6998777" cy="6680894"/>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1">
                <a:alpha val="80000"/>
              </a:scheme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02</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92" name="Figure">
              <a:extLst>
                <a:ext uri="{FF2B5EF4-FFF2-40B4-BE49-F238E27FC236}">
                  <a16:creationId xmlns:a16="http://schemas.microsoft.com/office/drawing/2014/main" id="{0602B3D1-34D0-4EC2-93F9-52121D9D7836}"/>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93" name="Figure">
              <a:extLst>
                <a:ext uri="{FF2B5EF4-FFF2-40B4-BE49-F238E27FC236}">
                  <a16:creationId xmlns:a16="http://schemas.microsoft.com/office/drawing/2014/main" id="{C94444AD-F449-48FE-A024-C229BBE1AEE5}"/>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94" name="Figure">
              <a:extLst>
                <a:ext uri="{FF2B5EF4-FFF2-40B4-BE49-F238E27FC236}">
                  <a16:creationId xmlns:a16="http://schemas.microsoft.com/office/drawing/2014/main" id="{4358133C-3CB3-4CC2-941F-9BB8171C26ED}"/>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grpSp>
        <p:nvGrpSpPr>
          <p:cNvPr id="95" name="Group 94">
            <a:extLst>
              <a:ext uri="{FF2B5EF4-FFF2-40B4-BE49-F238E27FC236}">
                <a16:creationId xmlns:a16="http://schemas.microsoft.com/office/drawing/2014/main" id="{AAE0B3E6-89AA-4EB7-999E-3824FB4607AF}"/>
              </a:ext>
            </a:extLst>
          </p:cNvPr>
          <p:cNvGrpSpPr/>
          <p:nvPr/>
        </p:nvGrpSpPr>
        <p:grpSpPr>
          <a:xfrm>
            <a:off x="726812" y="3174645"/>
            <a:ext cx="612000" cy="540000"/>
            <a:chOff x="1921112" y="114053"/>
            <a:chExt cx="8110307" cy="6629895"/>
          </a:xfrm>
        </p:grpSpPr>
        <p:sp>
          <p:nvSpPr>
            <p:cNvPr id="96" name="Figure">
              <a:extLst>
                <a:ext uri="{FF2B5EF4-FFF2-40B4-BE49-F238E27FC236}">
                  <a16:creationId xmlns:a16="http://schemas.microsoft.com/office/drawing/2014/main" id="{485A0588-2251-4E22-AE9E-C6F953B68A5E}"/>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97" name="Figure">
              <a:extLst>
                <a:ext uri="{FF2B5EF4-FFF2-40B4-BE49-F238E27FC236}">
                  <a16:creationId xmlns:a16="http://schemas.microsoft.com/office/drawing/2014/main" id="{D4033E88-3177-4112-B578-B8C896A047CF}"/>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98" name="Figure">
              <a:extLst>
                <a:ext uri="{FF2B5EF4-FFF2-40B4-BE49-F238E27FC236}">
                  <a16:creationId xmlns:a16="http://schemas.microsoft.com/office/drawing/2014/main" id="{2A45EBD4-8F10-434E-97FF-FE7CD741AEAB}"/>
                </a:ext>
              </a:extLst>
            </p:cNvPr>
            <p:cNvSpPr/>
            <p:nvPr/>
          </p:nvSpPr>
          <p:spPr>
            <a:xfrm>
              <a:off x="2368458" y="1388993"/>
              <a:ext cx="6402455" cy="4633823"/>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1">
                <a:alpha val="80000"/>
              </a:scheme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03</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99" name="Figure">
              <a:extLst>
                <a:ext uri="{FF2B5EF4-FFF2-40B4-BE49-F238E27FC236}">
                  <a16:creationId xmlns:a16="http://schemas.microsoft.com/office/drawing/2014/main" id="{1C002C03-A58F-4943-90A2-E3A9BE9D4C9D}"/>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00" name="Figure">
              <a:extLst>
                <a:ext uri="{FF2B5EF4-FFF2-40B4-BE49-F238E27FC236}">
                  <a16:creationId xmlns:a16="http://schemas.microsoft.com/office/drawing/2014/main" id="{57697401-BA6C-493D-944A-F3A6B02CAFCB}"/>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01" name="Figure">
              <a:extLst>
                <a:ext uri="{FF2B5EF4-FFF2-40B4-BE49-F238E27FC236}">
                  <a16:creationId xmlns:a16="http://schemas.microsoft.com/office/drawing/2014/main" id="{1E9E0F58-1646-45DA-B160-9FC954301A5F}"/>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grpSp>
        <p:nvGrpSpPr>
          <p:cNvPr id="8" name="Group 7">
            <a:extLst>
              <a:ext uri="{FF2B5EF4-FFF2-40B4-BE49-F238E27FC236}">
                <a16:creationId xmlns:a16="http://schemas.microsoft.com/office/drawing/2014/main" id="{9257A48A-5FCD-4F03-9417-52B37EC9E2E9}"/>
              </a:ext>
            </a:extLst>
          </p:cNvPr>
          <p:cNvGrpSpPr/>
          <p:nvPr/>
        </p:nvGrpSpPr>
        <p:grpSpPr>
          <a:xfrm>
            <a:off x="694520" y="1226645"/>
            <a:ext cx="612000" cy="540000"/>
            <a:chOff x="1921112" y="114053"/>
            <a:chExt cx="8110307" cy="6629895"/>
          </a:xfrm>
        </p:grpSpPr>
        <p:sp>
          <p:nvSpPr>
            <p:cNvPr id="82" name="Figure">
              <a:extLst>
                <a:ext uri="{FF2B5EF4-FFF2-40B4-BE49-F238E27FC236}">
                  <a16:creationId xmlns:a16="http://schemas.microsoft.com/office/drawing/2014/main" id="{F16371F3-10C5-42FC-87EE-DB32CCEDED2C}"/>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83" name="Figure">
              <a:extLst>
                <a:ext uri="{FF2B5EF4-FFF2-40B4-BE49-F238E27FC236}">
                  <a16:creationId xmlns:a16="http://schemas.microsoft.com/office/drawing/2014/main" id="{A247A9B0-E0AE-4078-92D2-BE021879364E}"/>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84" name="Figure">
              <a:extLst>
                <a:ext uri="{FF2B5EF4-FFF2-40B4-BE49-F238E27FC236}">
                  <a16:creationId xmlns:a16="http://schemas.microsoft.com/office/drawing/2014/main" id="{85470AAA-139B-417F-B1E5-A317A8E02A1A}"/>
                </a:ext>
              </a:extLst>
            </p:cNvPr>
            <p:cNvSpPr/>
            <p:nvPr/>
          </p:nvSpPr>
          <p:spPr>
            <a:xfrm>
              <a:off x="2368466" y="1388998"/>
              <a:ext cx="6998777" cy="4812291"/>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1">
                <a:alpha val="80000"/>
              </a:scheme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01</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85" name="Figure">
              <a:extLst>
                <a:ext uri="{FF2B5EF4-FFF2-40B4-BE49-F238E27FC236}">
                  <a16:creationId xmlns:a16="http://schemas.microsoft.com/office/drawing/2014/main" id="{D7817829-9A24-489A-AE64-F6D13F0BBD84}"/>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86" name="Figure">
              <a:extLst>
                <a:ext uri="{FF2B5EF4-FFF2-40B4-BE49-F238E27FC236}">
                  <a16:creationId xmlns:a16="http://schemas.microsoft.com/office/drawing/2014/main" id="{2870DC24-D382-46B5-8C53-79C7711252F0}"/>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87" name="Figure">
              <a:extLst>
                <a:ext uri="{FF2B5EF4-FFF2-40B4-BE49-F238E27FC236}">
                  <a16:creationId xmlns:a16="http://schemas.microsoft.com/office/drawing/2014/main" id="{153F0366-4360-43D7-AFF4-55C72949F87D}"/>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sp>
        <p:nvSpPr>
          <p:cNvPr id="18" name="Title 17"/>
          <p:cNvSpPr>
            <a:spLocks noGrp="1"/>
          </p:cNvSpPr>
          <p:nvPr>
            <p:ph type="title"/>
          </p:nvPr>
        </p:nvSpPr>
        <p:spPr>
          <a:xfrm>
            <a:off x="694520" y="435836"/>
            <a:ext cx="8520600" cy="572700"/>
          </a:xfrm>
          <a:solidFill>
            <a:srgbClr val="888818"/>
          </a:solidFill>
        </p:spPr>
        <p:txBody>
          <a:bodyPr>
            <a:noAutofit/>
          </a:bodyPr>
          <a:lstStyle/>
          <a:p>
            <a:r>
              <a:rPr lang="en-US" dirty="0"/>
              <a:t> </a:t>
            </a:r>
            <a:r>
              <a:rPr lang="en-US" b="1" dirty="0">
                <a:solidFill>
                  <a:srgbClr val="CC0000"/>
                </a:solidFill>
                <a:latin typeface="Montserrat"/>
              </a:rPr>
              <a:t>Data Summary </a:t>
            </a:r>
          </a:p>
        </p:txBody>
      </p:sp>
      <p:sp>
        <p:nvSpPr>
          <p:cNvPr id="64" name="Slide Number Placeholder 63"/>
          <p:cNvSpPr>
            <a:spLocks noGrp="1"/>
          </p:cNvSpPr>
          <p:nvPr>
            <p:ph type="sldNum" idx="12"/>
          </p:nvPr>
        </p:nvSpPr>
        <p:spPr/>
        <p:txBody>
          <a:bodyPr/>
          <a:lstStyle/>
          <a:p>
            <a:pPr defTabSz="514325"/>
            <a:fld id="{FC1CF07D-8B3F-4D32-B059-0039CEA46DB1}" type="slidenum">
              <a:rPr lang="en-US">
                <a:solidFill>
                  <a:srgbClr val="3D4149">
                    <a:lumMod val="60000"/>
                    <a:lumOff val="40000"/>
                  </a:srgbClr>
                </a:solidFill>
                <a:latin typeface="Calibri" panose="020F0502020204030204"/>
              </a:rPr>
              <a:pPr defTabSz="514325"/>
              <a:t>4</a:t>
            </a:fld>
            <a:endParaRPr lang="en-US">
              <a:solidFill>
                <a:srgbClr val="3D4149">
                  <a:lumMod val="60000"/>
                  <a:lumOff val="40000"/>
                </a:srgbClr>
              </a:solidFill>
              <a:latin typeface="Calibri" panose="020F0502020204030204"/>
            </a:endParaRPr>
          </a:p>
        </p:txBody>
      </p:sp>
      <p:sp>
        <p:nvSpPr>
          <p:cNvPr id="62" name="Date Placeholder 61"/>
          <p:cNvSpPr>
            <a:spLocks noGrp="1"/>
          </p:cNvSpPr>
          <p:nvPr>
            <p:ph type="dt" sz="half" idx="10"/>
          </p:nvPr>
        </p:nvSpPr>
        <p:spPr>
          <a:xfrm>
            <a:off x="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a:solidFill>
                  <a:schemeClr val="tx2">
                    <a:lumMod val="60000"/>
                    <a:lumOff val="4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514325"/>
            <a:r>
              <a:rPr lang="en-US"/>
              <a:t>Your Date Here</a:t>
            </a:r>
            <a:endParaRPr lang="en-US">
              <a:solidFill>
                <a:srgbClr val="3D4149">
                  <a:lumMod val="60000"/>
                  <a:lumOff val="40000"/>
                </a:srgbClr>
              </a:solidFill>
              <a:latin typeface="Calibri" panose="020F0502020204030204"/>
            </a:endParaRPr>
          </a:p>
        </p:txBody>
      </p:sp>
      <p:sp>
        <p:nvSpPr>
          <p:cNvPr id="63" name="Footer Placeholder 62"/>
          <p:cNvSpPr>
            <a:spLocks noGrp="1"/>
          </p:cNvSpPr>
          <p:nvPr>
            <p:ph type="ftr" sz="quarter" idx="11"/>
          </p:nvPr>
        </p:nvSpPr>
        <p:spPr>
          <a:xfrm>
            <a:off x="0" y="6356350"/>
            <a:ext cx="3086100" cy="365125"/>
          </a:xfrm>
          <a:prstGeom prst="rect">
            <a:avLst/>
          </a:prstGeom>
        </p:spPr>
        <p:txBody>
          <a:bodyPr vert="horz" lIns="91440" tIns="45720" rIns="91440" bIns="45720" rtlCol="0" anchor="ctr"/>
          <a:lstStyle>
            <a:defPPr>
              <a:defRPr lang="en-US"/>
            </a:defPPr>
            <a:lvl1pPr marL="0" algn="ctr" defTabSz="457200" rtl="0" eaLnBrk="1" latinLnBrk="0" hangingPunct="1">
              <a:defRPr sz="1050" kern="1200">
                <a:solidFill>
                  <a:schemeClr val="tx2">
                    <a:lumMod val="60000"/>
                    <a:lumOff val="4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514325"/>
            <a:r>
              <a:rPr lang="en-US"/>
              <a:t>Your Footer Here</a:t>
            </a:r>
            <a:endParaRPr lang="en-US">
              <a:solidFill>
                <a:srgbClr val="3D4149">
                  <a:lumMod val="60000"/>
                  <a:lumOff val="40000"/>
                </a:srgbClr>
              </a:solidFill>
              <a:latin typeface="Calibri" panose="020F0502020204030204"/>
            </a:endParaRPr>
          </a:p>
        </p:txBody>
      </p:sp>
      <p:sp>
        <p:nvSpPr>
          <p:cNvPr id="127" name="TextBox 126">
            <a:extLst>
              <a:ext uri="{FF2B5EF4-FFF2-40B4-BE49-F238E27FC236}">
                <a16:creationId xmlns:a16="http://schemas.microsoft.com/office/drawing/2014/main" id="{E0578806-54D9-4D37-B865-BA2600D47AAD}"/>
              </a:ext>
            </a:extLst>
          </p:cNvPr>
          <p:cNvSpPr txBox="1"/>
          <p:nvPr/>
        </p:nvSpPr>
        <p:spPr>
          <a:xfrm>
            <a:off x="1717397" y="1244244"/>
            <a:ext cx="7086598" cy="657872"/>
          </a:xfrm>
          <a:prstGeom prst="rect">
            <a:avLst/>
          </a:prstGeom>
          <a:noFill/>
        </p:spPr>
        <p:txBody>
          <a:bodyPr wrap="square" tIns="102870" bIns="0" rtlCol="0" anchor="b">
            <a:spAutoFit/>
          </a:bodyPr>
          <a:lstStyle/>
          <a:p>
            <a:pPr marL="114300"/>
            <a:r>
              <a:rPr lang="en-US" sz="1800" dirty="0">
                <a:solidFill>
                  <a:schemeClr val="accent5">
                    <a:lumMod val="50000"/>
                  </a:schemeClr>
                </a:solidFill>
                <a:latin typeface="Times New Roman" panose="02020603050405020304" pitchFamily="18" charset="0"/>
                <a:cs typeface="Times New Roman" panose="02020603050405020304" pitchFamily="18" charset="0"/>
              </a:rPr>
              <a:t>The dataset we have is a series of sensor data collected from a building in Belgium at an interval of 10 mins for a period of about 4.5 months.</a:t>
            </a:r>
            <a:r>
              <a:rPr lang="en-US" sz="1800" b="1" dirty="0">
                <a:solidFill>
                  <a:schemeClr val="accent5">
                    <a:lumMod val="50000"/>
                  </a:schemeClr>
                </a:solidFill>
                <a:latin typeface="Times New Roman" panose="02020603050405020304" pitchFamily="18" charset="0"/>
                <a:cs typeface="Times New Roman" panose="02020603050405020304" pitchFamily="18" charset="0"/>
              </a:rPr>
              <a:t> </a:t>
            </a:r>
          </a:p>
        </p:txBody>
      </p:sp>
      <p:sp>
        <p:nvSpPr>
          <p:cNvPr id="130" name="TextBox 129">
            <a:extLst>
              <a:ext uri="{FF2B5EF4-FFF2-40B4-BE49-F238E27FC236}">
                <a16:creationId xmlns:a16="http://schemas.microsoft.com/office/drawing/2014/main" id="{CC622461-4704-41D9-A52C-03B8AD9FE67F}"/>
              </a:ext>
            </a:extLst>
          </p:cNvPr>
          <p:cNvSpPr txBox="1"/>
          <p:nvPr/>
        </p:nvSpPr>
        <p:spPr>
          <a:xfrm>
            <a:off x="1797197" y="2159963"/>
            <a:ext cx="7006798" cy="819455"/>
          </a:xfrm>
          <a:prstGeom prst="rect">
            <a:avLst/>
          </a:prstGeom>
          <a:noFill/>
        </p:spPr>
        <p:txBody>
          <a:bodyPr wrap="square" tIns="102870" bIns="0" rtlCol="0" anchor="b">
            <a:spAutoFit/>
          </a:bodyPr>
          <a:lstStyle/>
          <a:p>
            <a:pPr defTabSz="514325"/>
            <a:r>
              <a:rPr lang="en-US" sz="1800" dirty="0">
                <a:solidFill>
                  <a:schemeClr val="accent5">
                    <a:lumMod val="50000"/>
                  </a:schemeClr>
                </a:solidFill>
                <a:latin typeface="Times New Roman" panose="02020603050405020304" pitchFamily="18" charset="0"/>
                <a:cs typeface="Times New Roman" panose="02020603050405020304" pitchFamily="18" charset="0"/>
              </a:rPr>
              <a:t>The sensor data consists of temperature and humidity levels in different rooms in the building.</a:t>
            </a:r>
          </a:p>
          <a:p>
            <a:pPr defTabSz="514325"/>
            <a:endParaRPr lang="en-US" sz="1050" b="1" dirty="0">
              <a:solidFill>
                <a:srgbClr val="403551"/>
              </a:solidFill>
              <a:latin typeface="Calibri" panose="020F0502020204030204"/>
            </a:endParaRPr>
          </a:p>
        </p:txBody>
      </p:sp>
      <p:sp>
        <p:nvSpPr>
          <p:cNvPr id="133" name="TextBox 132">
            <a:extLst>
              <a:ext uri="{FF2B5EF4-FFF2-40B4-BE49-F238E27FC236}">
                <a16:creationId xmlns:a16="http://schemas.microsoft.com/office/drawing/2014/main" id="{4B4E1CB5-770B-4761-9F0D-AE9E9D7DAAE6}"/>
              </a:ext>
            </a:extLst>
          </p:cNvPr>
          <p:cNvSpPr txBox="1"/>
          <p:nvPr/>
        </p:nvSpPr>
        <p:spPr>
          <a:xfrm>
            <a:off x="1797197" y="2948936"/>
            <a:ext cx="7086598" cy="934871"/>
          </a:xfrm>
          <a:prstGeom prst="rect">
            <a:avLst/>
          </a:prstGeom>
          <a:noFill/>
        </p:spPr>
        <p:txBody>
          <a:bodyPr wrap="square" tIns="102870" bIns="0" rtlCol="0" anchor="b">
            <a:spAutoFit/>
          </a:bodyPr>
          <a:lstStyle/>
          <a:p>
            <a:pPr defTabSz="514325"/>
            <a:r>
              <a:rPr lang="en-US" sz="1800" dirty="0">
                <a:solidFill>
                  <a:schemeClr val="accent5">
                    <a:lumMod val="50000"/>
                  </a:schemeClr>
                </a:solidFill>
                <a:latin typeface="Times New Roman" panose="02020603050405020304" pitchFamily="18" charset="0"/>
                <a:cs typeface="Times New Roman" panose="02020603050405020304" pitchFamily="18" charset="0"/>
              </a:rPr>
              <a:t>Among other features are weather reports on Pressure, Wind speed, Visibility, and T-dew point, which are recorded at weather station Chievres Airport, Belgium.</a:t>
            </a:r>
          </a:p>
        </p:txBody>
      </p:sp>
      <p:grpSp>
        <p:nvGrpSpPr>
          <p:cNvPr id="162" name="Group 161">
            <a:extLst>
              <a:ext uri="{FF2B5EF4-FFF2-40B4-BE49-F238E27FC236}">
                <a16:creationId xmlns:a16="http://schemas.microsoft.com/office/drawing/2014/main" id="{98E3F84C-DB54-48F7-938A-52A662495B71}"/>
              </a:ext>
            </a:extLst>
          </p:cNvPr>
          <p:cNvGrpSpPr/>
          <p:nvPr/>
        </p:nvGrpSpPr>
        <p:grpSpPr>
          <a:xfrm>
            <a:off x="735331" y="4220912"/>
            <a:ext cx="612000" cy="540000"/>
            <a:chOff x="1921112" y="114053"/>
            <a:chExt cx="8110307" cy="6629895"/>
          </a:xfrm>
        </p:grpSpPr>
        <p:sp>
          <p:nvSpPr>
            <p:cNvPr id="163" name="Figure">
              <a:extLst>
                <a:ext uri="{FF2B5EF4-FFF2-40B4-BE49-F238E27FC236}">
                  <a16:creationId xmlns:a16="http://schemas.microsoft.com/office/drawing/2014/main" id="{1B7564AA-8927-458F-BA1D-C425A1051560}"/>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64" name="Figure">
              <a:extLst>
                <a:ext uri="{FF2B5EF4-FFF2-40B4-BE49-F238E27FC236}">
                  <a16:creationId xmlns:a16="http://schemas.microsoft.com/office/drawing/2014/main" id="{63C8AC06-4FB7-4EC2-9E68-C1F5929045E3}"/>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65" name="Figure">
              <a:extLst>
                <a:ext uri="{FF2B5EF4-FFF2-40B4-BE49-F238E27FC236}">
                  <a16:creationId xmlns:a16="http://schemas.microsoft.com/office/drawing/2014/main" id="{8820B7A3-A498-4EB9-94A6-4359A8A8793A}"/>
                </a:ext>
              </a:extLst>
            </p:cNvPr>
            <p:cNvSpPr/>
            <p:nvPr/>
          </p:nvSpPr>
          <p:spPr>
            <a:xfrm>
              <a:off x="2368458" y="1388993"/>
              <a:ext cx="6402455" cy="4633823"/>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1">
                <a:alpha val="80000"/>
              </a:scheme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04</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166" name="Figure">
              <a:extLst>
                <a:ext uri="{FF2B5EF4-FFF2-40B4-BE49-F238E27FC236}">
                  <a16:creationId xmlns:a16="http://schemas.microsoft.com/office/drawing/2014/main" id="{71CEA3BA-BBDC-4318-AD9E-3DF1F80A1AF0}"/>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67" name="Figure">
              <a:extLst>
                <a:ext uri="{FF2B5EF4-FFF2-40B4-BE49-F238E27FC236}">
                  <a16:creationId xmlns:a16="http://schemas.microsoft.com/office/drawing/2014/main" id="{BC2CAAEE-217F-4ECB-86BF-F0C8B7DC1C95}"/>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68" name="Figure">
              <a:extLst>
                <a:ext uri="{FF2B5EF4-FFF2-40B4-BE49-F238E27FC236}">
                  <a16:creationId xmlns:a16="http://schemas.microsoft.com/office/drawing/2014/main" id="{D9953651-D660-4223-86E0-522D13CA5D43}"/>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sp>
        <p:nvSpPr>
          <p:cNvPr id="66" name="TextBox 65">
            <a:extLst>
              <a:ext uri="{FF2B5EF4-FFF2-40B4-BE49-F238E27FC236}">
                <a16:creationId xmlns:a16="http://schemas.microsoft.com/office/drawing/2014/main" id="{C4D0D4C0-2434-4A77-92D4-9C3E8E9F7B47}"/>
              </a:ext>
            </a:extLst>
          </p:cNvPr>
          <p:cNvSpPr txBox="1"/>
          <p:nvPr/>
        </p:nvSpPr>
        <p:spPr>
          <a:xfrm>
            <a:off x="1683617" y="4164395"/>
            <a:ext cx="7120378" cy="657872"/>
          </a:xfrm>
          <a:prstGeom prst="rect">
            <a:avLst/>
          </a:prstGeom>
          <a:noFill/>
        </p:spPr>
        <p:txBody>
          <a:bodyPr wrap="square" tIns="102870" bIns="0" rtlCol="0" anchor="b">
            <a:spAutoFit/>
          </a:bodyPr>
          <a:lstStyle/>
          <a:p>
            <a:pPr marL="114300"/>
            <a:r>
              <a:rPr lang="en-US" sz="1800" dirty="0">
                <a:solidFill>
                  <a:schemeClr val="accent5">
                    <a:lumMod val="50000"/>
                  </a:schemeClr>
                </a:solidFill>
                <a:latin typeface="Times New Roman" panose="02020603050405020304" pitchFamily="18" charset="0"/>
                <a:cs typeface="Times New Roman" panose="02020603050405020304" pitchFamily="18" charset="0"/>
              </a:rPr>
              <a:t>The target variable is the total energy consumption of the building in Wh. </a:t>
            </a:r>
          </a:p>
          <a:p>
            <a:pPr marL="114300"/>
            <a:r>
              <a:rPr lang="en-US" sz="1800" dirty="0">
                <a:solidFill>
                  <a:schemeClr val="accent5">
                    <a:lumMod val="50000"/>
                  </a:schemeClr>
                </a:solidFill>
                <a:latin typeface="Times New Roman" panose="02020603050405020304" pitchFamily="18" charset="0"/>
                <a:cs typeface="Times New Roman" panose="02020603050405020304" pitchFamily="18" charset="0"/>
              </a:rPr>
              <a:t>The dataset has no null values.</a:t>
            </a:r>
          </a:p>
        </p:txBody>
      </p:sp>
      <p:pic>
        <p:nvPicPr>
          <p:cNvPr id="3" name="Graphic 2" descr="Clipboard Checked with solid fill">
            <a:extLst>
              <a:ext uri="{FF2B5EF4-FFF2-40B4-BE49-F238E27FC236}">
                <a16:creationId xmlns:a16="http://schemas.microsoft.com/office/drawing/2014/main" id="{33526553-A5AA-491F-ACE0-290E08A6D9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5689" y="376636"/>
            <a:ext cx="914400" cy="666403"/>
          </a:xfrm>
          <a:prstGeom prst="rect">
            <a:avLst/>
          </a:prstGeom>
        </p:spPr>
      </p:pic>
    </p:spTree>
    <p:extLst>
      <p:ext uri="{BB962C8B-B14F-4D97-AF65-F5344CB8AC3E}">
        <p14:creationId xmlns:p14="http://schemas.microsoft.com/office/powerpoint/2010/main" val="716165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97000">
              <a:srgbClr val="BDE6ED"/>
            </a:gs>
            <a:gs pos="27000">
              <a:schemeClr val="accent1">
                <a:lumMod val="5000"/>
                <a:lumOff val="95000"/>
              </a:schemeClr>
            </a:gs>
            <a:gs pos="100000">
              <a:schemeClr val="bg1">
                <a:lumMod val="40000"/>
                <a:lumOff val="6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28239-2A57-4A9E-BD3C-9B2933615369}"/>
              </a:ext>
            </a:extLst>
          </p:cNvPr>
          <p:cNvSpPr>
            <a:spLocks noGrp="1"/>
          </p:cNvSpPr>
          <p:nvPr>
            <p:ph type="title"/>
          </p:nvPr>
        </p:nvSpPr>
        <p:spPr>
          <a:xfrm>
            <a:off x="487620" y="135768"/>
            <a:ext cx="9018766" cy="572700"/>
          </a:xfrm>
          <a:solidFill>
            <a:schemeClr val="tx2">
              <a:lumMod val="90000"/>
            </a:schemeClr>
          </a:solidFill>
        </p:spPr>
        <p:txBody>
          <a:bodyPr/>
          <a:lstStyle/>
          <a:p>
            <a:r>
              <a:rPr lang="en-US" b="1" dirty="0">
                <a:solidFill>
                  <a:srgbClr val="CC0000"/>
                </a:solidFill>
                <a:latin typeface="Montserrat"/>
              </a:rPr>
              <a:t>Descriptive Statistical Analysis (Temperatures)</a:t>
            </a:r>
            <a:br>
              <a:rPr lang="en-US" b="1" dirty="0">
                <a:solidFill>
                  <a:srgbClr val="CC0000"/>
                </a:solidFill>
                <a:latin typeface="Montserrat"/>
              </a:rPr>
            </a:br>
            <a:br>
              <a:rPr lang="en-US" b="1" dirty="0">
                <a:solidFill>
                  <a:srgbClr val="CC0000"/>
                </a:solidFill>
                <a:latin typeface="Montserrat"/>
              </a:rPr>
            </a:br>
            <a:br>
              <a:rPr lang="en-US" b="1" dirty="0">
                <a:solidFill>
                  <a:srgbClr val="CC0000"/>
                </a:solidFill>
                <a:latin typeface="Montserrat"/>
              </a:rPr>
            </a:br>
            <a:br>
              <a:rPr lang="en-US" b="1" dirty="0">
                <a:solidFill>
                  <a:srgbClr val="CC0000"/>
                </a:solidFill>
                <a:latin typeface="Montserrat"/>
              </a:rPr>
            </a:br>
            <a:br>
              <a:rPr lang="en-US" b="1" dirty="0">
                <a:solidFill>
                  <a:srgbClr val="CC0000"/>
                </a:solidFill>
                <a:latin typeface="Montserrat"/>
              </a:rPr>
            </a:br>
            <a:br>
              <a:rPr lang="en-US" b="1" dirty="0">
                <a:solidFill>
                  <a:srgbClr val="CC0000"/>
                </a:solidFill>
                <a:latin typeface="Montserrat"/>
              </a:rPr>
            </a:br>
            <a:br>
              <a:rPr lang="en-US" b="1" dirty="0">
                <a:solidFill>
                  <a:srgbClr val="CC0000"/>
                </a:solidFill>
                <a:latin typeface="Montserrat"/>
              </a:rPr>
            </a:br>
            <a:br>
              <a:rPr lang="en-US" b="1" dirty="0">
                <a:solidFill>
                  <a:srgbClr val="CC0000"/>
                </a:solidFill>
                <a:latin typeface="Montserrat"/>
              </a:rPr>
            </a:br>
            <a:br>
              <a:rPr lang="en-US" b="1" dirty="0">
                <a:solidFill>
                  <a:srgbClr val="CC0000"/>
                </a:solidFill>
                <a:latin typeface="Montserrat"/>
              </a:rPr>
            </a:br>
            <a:br>
              <a:rPr lang="en-US" b="1" dirty="0">
                <a:solidFill>
                  <a:srgbClr val="CC0000"/>
                </a:solidFill>
                <a:latin typeface="Montserrat"/>
              </a:rPr>
            </a:br>
            <a:br>
              <a:rPr lang="en-US" b="1" dirty="0">
                <a:solidFill>
                  <a:srgbClr val="CC0000"/>
                </a:solidFill>
                <a:latin typeface="Montserrat"/>
              </a:rPr>
            </a:br>
            <a:br>
              <a:rPr lang="en-US" b="1" dirty="0">
                <a:solidFill>
                  <a:srgbClr val="CC0000"/>
                </a:solidFill>
                <a:latin typeface="Montserrat"/>
              </a:rPr>
            </a:br>
            <a:br>
              <a:rPr lang="en-US" b="1" dirty="0">
                <a:solidFill>
                  <a:srgbClr val="CC0000"/>
                </a:solidFill>
                <a:latin typeface="Montserrat"/>
              </a:rPr>
            </a:br>
            <a:br>
              <a:rPr lang="en-US" b="1" dirty="0">
                <a:solidFill>
                  <a:srgbClr val="CC0000"/>
                </a:solidFill>
                <a:latin typeface="Montserrat"/>
              </a:rPr>
            </a:br>
            <a:endParaRPr lang="en-IN" b="1" dirty="0">
              <a:solidFill>
                <a:srgbClr val="CC0000"/>
              </a:solidFill>
              <a:latin typeface="Montserrat"/>
            </a:endParaRPr>
          </a:p>
        </p:txBody>
      </p:sp>
      <p:sp>
        <p:nvSpPr>
          <p:cNvPr id="9" name="TextBox 8">
            <a:extLst>
              <a:ext uri="{FF2B5EF4-FFF2-40B4-BE49-F238E27FC236}">
                <a16:creationId xmlns:a16="http://schemas.microsoft.com/office/drawing/2014/main" id="{B55E2E1B-6A53-491A-A6F1-BC1B9B883170}"/>
              </a:ext>
            </a:extLst>
          </p:cNvPr>
          <p:cNvSpPr txBox="1"/>
          <p:nvPr/>
        </p:nvSpPr>
        <p:spPr>
          <a:xfrm flipH="1">
            <a:off x="866112" y="2591131"/>
            <a:ext cx="8640272" cy="2296334"/>
          </a:xfrm>
          <a:prstGeom prst="rect">
            <a:avLst/>
          </a:prstGeom>
          <a:noFill/>
        </p:spPr>
        <p:txBody>
          <a:bodyPr wrap="square" rtlCol="0">
            <a:spAutoFit/>
          </a:bodyPr>
          <a:lstStyle/>
          <a:p>
            <a:pPr lvl="0">
              <a:lnSpc>
                <a:spcPct val="115000"/>
              </a:lnSpc>
              <a:buClr>
                <a:schemeClr val="bg1">
                  <a:lumMod val="60000"/>
                  <a:lumOff val="40000"/>
                </a:schemeClr>
              </a:buClr>
              <a:buSzPct val="110000"/>
            </a:pPr>
            <a:r>
              <a:rPr lang="en-IN" sz="1800" dirty="0">
                <a:latin typeface="Times New Roman" panose="02020603050405020304" pitchFamily="18" charset="0"/>
                <a:ea typeface="Times New Roman" panose="02020603050405020304" pitchFamily="18" charset="0"/>
              </a:rPr>
              <a:t>The average outside temperature over a period of 4.5 months is around 7.5 degrees. It ranges from -6 - 28 degrees.</a:t>
            </a:r>
          </a:p>
          <a:p>
            <a:pPr marL="285750" lvl="0" indent="-285750">
              <a:lnSpc>
                <a:spcPct val="115000"/>
              </a:lnSpc>
              <a:buClr>
                <a:schemeClr val="bg1">
                  <a:lumMod val="60000"/>
                  <a:lumOff val="40000"/>
                </a:schemeClr>
              </a:buClr>
              <a:buSzPct val="110000"/>
              <a:buFont typeface="Wingdings" panose="05000000000000000000" pitchFamily="2" charset="2"/>
              <a:buChar char="v"/>
            </a:pPr>
            <a:endParaRPr lang="en-IN" sz="1800" dirty="0">
              <a:latin typeface="Times New Roman" panose="02020603050405020304" pitchFamily="18" charset="0"/>
              <a:ea typeface="Times New Roman" panose="02020603050405020304" pitchFamily="18" charset="0"/>
            </a:endParaRPr>
          </a:p>
          <a:p>
            <a:pPr lvl="0">
              <a:lnSpc>
                <a:spcPct val="115000"/>
              </a:lnSpc>
              <a:buClr>
                <a:schemeClr val="bg1">
                  <a:lumMod val="60000"/>
                  <a:lumOff val="40000"/>
                </a:schemeClr>
              </a:buClr>
              <a:buSzPct val="110000"/>
            </a:pPr>
            <a:r>
              <a:rPr lang="en-IN" sz="1800" dirty="0">
                <a:latin typeface="Times New Roman" panose="02020603050405020304" pitchFamily="18" charset="0"/>
                <a:ea typeface="Times New Roman" panose="02020603050405020304" pitchFamily="18" charset="0"/>
              </a:rPr>
              <a:t>While the average temperature inside the building has been around 20 degrees for all the rooms. </a:t>
            </a:r>
          </a:p>
          <a:p>
            <a:pPr lvl="0">
              <a:lnSpc>
                <a:spcPct val="115000"/>
              </a:lnSpc>
              <a:buClr>
                <a:schemeClr val="accent5">
                  <a:lumMod val="60000"/>
                  <a:lumOff val="40000"/>
                </a:schemeClr>
              </a:buClr>
            </a:pPr>
            <a:endParaRPr lang="en-IN" sz="1800" dirty="0">
              <a:latin typeface="Arial" panose="020B0604020202020204" pitchFamily="34" charset="0"/>
              <a:ea typeface="Times New Roman" panose="02020603050405020304" pitchFamily="18" charset="0"/>
            </a:endParaRPr>
          </a:p>
          <a:p>
            <a:pPr lvl="0">
              <a:lnSpc>
                <a:spcPct val="115000"/>
              </a:lnSpc>
              <a:buClr>
                <a:schemeClr val="accent5">
                  <a:lumMod val="60000"/>
                  <a:lumOff val="40000"/>
                </a:schemeClr>
              </a:buClr>
            </a:pPr>
            <a:r>
              <a:rPr lang="en-IN" sz="1800" dirty="0">
                <a:latin typeface="Times New Roman" panose="02020603050405020304" pitchFamily="18" charset="0"/>
                <a:ea typeface="Times New Roman" panose="02020603050405020304" pitchFamily="18" charset="0"/>
              </a:rPr>
              <a:t>This implies Warming appliances have been used to keep the insides of the building warm. </a:t>
            </a:r>
            <a:endParaRPr lang="en-IN" dirty="0"/>
          </a:p>
        </p:txBody>
      </p:sp>
      <p:grpSp>
        <p:nvGrpSpPr>
          <p:cNvPr id="19" name="Group 18">
            <a:extLst>
              <a:ext uri="{FF2B5EF4-FFF2-40B4-BE49-F238E27FC236}">
                <a16:creationId xmlns:a16="http://schemas.microsoft.com/office/drawing/2014/main" id="{6CF87455-DFD5-4619-9259-36419D3A32C2}"/>
              </a:ext>
            </a:extLst>
          </p:cNvPr>
          <p:cNvGrpSpPr/>
          <p:nvPr/>
        </p:nvGrpSpPr>
        <p:grpSpPr>
          <a:xfrm>
            <a:off x="167426" y="2610290"/>
            <a:ext cx="540000" cy="540000"/>
            <a:chOff x="1921112" y="114053"/>
            <a:chExt cx="8110307" cy="6629895"/>
          </a:xfrm>
        </p:grpSpPr>
        <p:sp>
          <p:nvSpPr>
            <p:cNvPr id="20" name="Figure">
              <a:extLst>
                <a:ext uri="{FF2B5EF4-FFF2-40B4-BE49-F238E27FC236}">
                  <a16:creationId xmlns:a16="http://schemas.microsoft.com/office/drawing/2014/main" id="{8DB2804C-364D-4763-B49A-9FA7809D62E6}"/>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1" name="Figure">
              <a:extLst>
                <a:ext uri="{FF2B5EF4-FFF2-40B4-BE49-F238E27FC236}">
                  <a16:creationId xmlns:a16="http://schemas.microsoft.com/office/drawing/2014/main" id="{7151939F-850F-4C7C-9C39-47911F6EDA5A}"/>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2" name="Figure">
              <a:extLst>
                <a:ext uri="{FF2B5EF4-FFF2-40B4-BE49-F238E27FC236}">
                  <a16:creationId xmlns:a16="http://schemas.microsoft.com/office/drawing/2014/main" id="{BBD2966F-D0B2-4D9C-AD7F-7B52CCB5A9B4}"/>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1">
                <a:lumMod val="50000"/>
                <a:alpha val="80000"/>
              </a:scheme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01</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23" name="Figure">
              <a:extLst>
                <a:ext uri="{FF2B5EF4-FFF2-40B4-BE49-F238E27FC236}">
                  <a16:creationId xmlns:a16="http://schemas.microsoft.com/office/drawing/2014/main" id="{AEF918D7-5952-45A8-BFB9-E3904EECB213}"/>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4" name="Figure">
              <a:extLst>
                <a:ext uri="{FF2B5EF4-FFF2-40B4-BE49-F238E27FC236}">
                  <a16:creationId xmlns:a16="http://schemas.microsoft.com/office/drawing/2014/main" id="{16EF1FBD-7A4D-420E-BE43-636507C36AC0}"/>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5" name="Figure">
              <a:extLst>
                <a:ext uri="{FF2B5EF4-FFF2-40B4-BE49-F238E27FC236}">
                  <a16:creationId xmlns:a16="http://schemas.microsoft.com/office/drawing/2014/main" id="{B5FAF586-16E8-4F04-9DF6-10F7C3FB898F}"/>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grpSp>
        <p:nvGrpSpPr>
          <p:cNvPr id="26" name="Group 25">
            <a:extLst>
              <a:ext uri="{FF2B5EF4-FFF2-40B4-BE49-F238E27FC236}">
                <a16:creationId xmlns:a16="http://schemas.microsoft.com/office/drawing/2014/main" id="{5E98CC03-F73A-4818-9C51-5BB0CDABC2D7}"/>
              </a:ext>
            </a:extLst>
          </p:cNvPr>
          <p:cNvGrpSpPr/>
          <p:nvPr/>
        </p:nvGrpSpPr>
        <p:grpSpPr>
          <a:xfrm>
            <a:off x="217619" y="3493615"/>
            <a:ext cx="540000" cy="540000"/>
            <a:chOff x="1921112" y="114053"/>
            <a:chExt cx="8110307" cy="6629895"/>
          </a:xfrm>
        </p:grpSpPr>
        <p:sp>
          <p:nvSpPr>
            <p:cNvPr id="27" name="Figure">
              <a:extLst>
                <a:ext uri="{FF2B5EF4-FFF2-40B4-BE49-F238E27FC236}">
                  <a16:creationId xmlns:a16="http://schemas.microsoft.com/office/drawing/2014/main" id="{0A94BDCD-8CEB-48A7-BED0-8AF0DE405096}"/>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8" name="Figure">
              <a:extLst>
                <a:ext uri="{FF2B5EF4-FFF2-40B4-BE49-F238E27FC236}">
                  <a16:creationId xmlns:a16="http://schemas.microsoft.com/office/drawing/2014/main" id="{21E6108C-7938-4A2E-A9DB-DF74E6EAE484}"/>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9" name="Figure">
              <a:extLst>
                <a:ext uri="{FF2B5EF4-FFF2-40B4-BE49-F238E27FC236}">
                  <a16:creationId xmlns:a16="http://schemas.microsoft.com/office/drawing/2014/main" id="{6E070D2E-3071-45DC-B512-49711348D26A}"/>
                </a:ext>
              </a:extLst>
            </p:cNvPr>
            <p:cNvSpPr/>
            <p:nvPr/>
          </p:nvSpPr>
          <p:spPr>
            <a:xfrm>
              <a:off x="2368464" y="1388996"/>
              <a:ext cx="7394692" cy="4812291"/>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1">
                <a:alpha val="80000"/>
              </a:scheme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02</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30" name="Figure">
              <a:extLst>
                <a:ext uri="{FF2B5EF4-FFF2-40B4-BE49-F238E27FC236}">
                  <a16:creationId xmlns:a16="http://schemas.microsoft.com/office/drawing/2014/main" id="{9D4F311A-F314-4BC1-9185-A368EFF91A6E}"/>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31" name="Figure">
              <a:extLst>
                <a:ext uri="{FF2B5EF4-FFF2-40B4-BE49-F238E27FC236}">
                  <a16:creationId xmlns:a16="http://schemas.microsoft.com/office/drawing/2014/main" id="{A969F668-C48D-48D2-A8F1-5899C8FBFAA1}"/>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32" name="Figure">
              <a:extLst>
                <a:ext uri="{FF2B5EF4-FFF2-40B4-BE49-F238E27FC236}">
                  <a16:creationId xmlns:a16="http://schemas.microsoft.com/office/drawing/2014/main" id="{FB15EF00-859A-4B33-9155-07136225DEAC}"/>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grpSp>
        <p:nvGrpSpPr>
          <p:cNvPr id="33" name="Group 32">
            <a:extLst>
              <a:ext uri="{FF2B5EF4-FFF2-40B4-BE49-F238E27FC236}">
                <a16:creationId xmlns:a16="http://schemas.microsoft.com/office/drawing/2014/main" id="{DEEFF3B8-BD64-4492-9FA0-F8CF36C48F46}"/>
              </a:ext>
            </a:extLst>
          </p:cNvPr>
          <p:cNvGrpSpPr/>
          <p:nvPr/>
        </p:nvGrpSpPr>
        <p:grpSpPr>
          <a:xfrm>
            <a:off x="227201" y="4321882"/>
            <a:ext cx="540000" cy="540000"/>
            <a:chOff x="1921112" y="114053"/>
            <a:chExt cx="8110307" cy="6629895"/>
          </a:xfrm>
        </p:grpSpPr>
        <p:sp>
          <p:nvSpPr>
            <p:cNvPr id="34" name="Figure">
              <a:extLst>
                <a:ext uri="{FF2B5EF4-FFF2-40B4-BE49-F238E27FC236}">
                  <a16:creationId xmlns:a16="http://schemas.microsoft.com/office/drawing/2014/main" id="{DB5C0849-E977-477C-B024-783BA6DD2495}"/>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35" name="Figure">
              <a:extLst>
                <a:ext uri="{FF2B5EF4-FFF2-40B4-BE49-F238E27FC236}">
                  <a16:creationId xmlns:a16="http://schemas.microsoft.com/office/drawing/2014/main" id="{3F7F8696-0894-4FD7-9ECF-E254CE74DA28}"/>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36" name="Figure">
              <a:extLst>
                <a:ext uri="{FF2B5EF4-FFF2-40B4-BE49-F238E27FC236}">
                  <a16:creationId xmlns:a16="http://schemas.microsoft.com/office/drawing/2014/main" id="{8B4CCB76-3FE4-4A6B-9D1E-028E6D19460B}"/>
                </a:ext>
              </a:extLst>
            </p:cNvPr>
            <p:cNvSpPr/>
            <p:nvPr/>
          </p:nvSpPr>
          <p:spPr>
            <a:xfrm>
              <a:off x="2368463" y="1388996"/>
              <a:ext cx="6285488" cy="4812291"/>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5">
                <a:lumMod val="50000"/>
                <a:alpha val="80000"/>
              </a:scheme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03</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37" name="Figure">
              <a:extLst>
                <a:ext uri="{FF2B5EF4-FFF2-40B4-BE49-F238E27FC236}">
                  <a16:creationId xmlns:a16="http://schemas.microsoft.com/office/drawing/2014/main" id="{BB69A22A-A041-4752-8C51-15411C6107E0}"/>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38" name="Figure">
              <a:extLst>
                <a:ext uri="{FF2B5EF4-FFF2-40B4-BE49-F238E27FC236}">
                  <a16:creationId xmlns:a16="http://schemas.microsoft.com/office/drawing/2014/main" id="{F2B86B16-D8BA-4D57-9381-30A6707A8904}"/>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39" name="Figure">
              <a:extLst>
                <a:ext uri="{FF2B5EF4-FFF2-40B4-BE49-F238E27FC236}">
                  <a16:creationId xmlns:a16="http://schemas.microsoft.com/office/drawing/2014/main" id="{BA1F27FA-1ACD-46FE-AEAA-F7E7635DE231}"/>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pic>
        <p:nvPicPr>
          <p:cNvPr id="40" name="Picture 39" descr="A screenshot of a computer&#10;&#10;Description automatically generated with medium confidence">
            <a:extLst>
              <a:ext uri="{FF2B5EF4-FFF2-40B4-BE49-F238E27FC236}">
                <a16:creationId xmlns:a16="http://schemas.microsoft.com/office/drawing/2014/main" id="{333D4ECB-FAA6-436A-A20F-0E6DE5CB3D88}"/>
              </a:ext>
            </a:extLst>
          </p:cNvPr>
          <p:cNvPicPr>
            <a:picLocks noChangeAspect="1"/>
          </p:cNvPicPr>
          <p:nvPr/>
        </p:nvPicPr>
        <p:blipFill>
          <a:blip r:embed="rId2"/>
          <a:stretch>
            <a:fillRect/>
          </a:stretch>
        </p:blipFill>
        <p:spPr>
          <a:xfrm>
            <a:off x="501470" y="860157"/>
            <a:ext cx="9004914" cy="1439273"/>
          </a:xfrm>
          <a:prstGeom prst="rect">
            <a:avLst/>
          </a:prstGeom>
        </p:spPr>
      </p:pic>
      <p:sp>
        <p:nvSpPr>
          <p:cNvPr id="41" name="TextBox 40">
            <a:extLst>
              <a:ext uri="{FF2B5EF4-FFF2-40B4-BE49-F238E27FC236}">
                <a16:creationId xmlns:a16="http://schemas.microsoft.com/office/drawing/2014/main" id="{7EE7163E-DA24-45EC-A7CA-0C701EAF3844}"/>
              </a:ext>
            </a:extLst>
          </p:cNvPr>
          <p:cNvSpPr txBox="1"/>
          <p:nvPr/>
        </p:nvSpPr>
        <p:spPr>
          <a:xfrm flipH="1">
            <a:off x="3918005" y="2347629"/>
            <a:ext cx="2951922" cy="307777"/>
          </a:xfrm>
          <a:prstGeom prst="rect">
            <a:avLst/>
          </a:prstGeom>
          <a:solidFill>
            <a:schemeClr val="bg1">
              <a:lumMod val="20000"/>
              <a:lumOff val="80000"/>
            </a:schemeClr>
          </a:solidFill>
        </p:spPr>
        <p:txBody>
          <a:bodyPr wrap="square" rtlCol="0">
            <a:spAutoFit/>
          </a:bodyPr>
          <a:lstStyle/>
          <a:p>
            <a:r>
              <a:rPr lang="en-US" dirty="0">
                <a:ln w="0"/>
                <a:solidFill>
                  <a:schemeClr val="tx1"/>
                </a:solidFill>
                <a:effectLst>
                  <a:outerShdw blurRad="38100" dist="19050" dir="2700000" algn="tl" rotWithShape="0">
                    <a:schemeClr val="dk1">
                      <a:alpha val="40000"/>
                    </a:schemeClr>
                  </a:outerShdw>
                </a:effectLst>
              </a:rPr>
              <a:t>Fig 1: Temperature DataFrame </a:t>
            </a:r>
            <a:endParaRPr lang="en-IN"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9423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97000">
              <a:srgbClr val="BDE6ED"/>
            </a:gs>
            <a:gs pos="27000">
              <a:schemeClr val="accent1">
                <a:lumMod val="5000"/>
                <a:lumOff val="95000"/>
              </a:schemeClr>
            </a:gs>
            <a:gs pos="100000">
              <a:schemeClr val="bg1">
                <a:lumMod val="40000"/>
                <a:lumOff val="6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28239-2A57-4A9E-BD3C-9B2933615369}"/>
              </a:ext>
            </a:extLst>
          </p:cNvPr>
          <p:cNvSpPr>
            <a:spLocks noGrp="1"/>
          </p:cNvSpPr>
          <p:nvPr>
            <p:ph type="title"/>
          </p:nvPr>
        </p:nvSpPr>
        <p:spPr>
          <a:xfrm>
            <a:off x="574238" y="135768"/>
            <a:ext cx="8932147" cy="572700"/>
          </a:xfrm>
          <a:solidFill>
            <a:schemeClr val="accent3"/>
          </a:solidFill>
        </p:spPr>
        <p:txBody>
          <a:bodyPr/>
          <a:lstStyle/>
          <a:p>
            <a:r>
              <a:rPr lang="en-US" b="1" dirty="0">
                <a:solidFill>
                  <a:srgbClr val="CC0000"/>
                </a:solidFill>
                <a:latin typeface="Montserrat"/>
              </a:rPr>
              <a:t>Descriptive Statistical Analysis(Humidity)</a:t>
            </a:r>
            <a:endParaRPr lang="en-IN" b="1" dirty="0">
              <a:solidFill>
                <a:srgbClr val="CC0000"/>
              </a:solidFill>
              <a:latin typeface="Montserrat"/>
            </a:endParaRPr>
          </a:p>
        </p:txBody>
      </p:sp>
      <p:sp>
        <p:nvSpPr>
          <p:cNvPr id="9" name="TextBox 8">
            <a:extLst>
              <a:ext uri="{FF2B5EF4-FFF2-40B4-BE49-F238E27FC236}">
                <a16:creationId xmlns:a16="http://schemas.microsoft.com/office/drawing/2014/main" id="{B55E2E1B-6A53-491A-A6F1-BC1B9B883170}"/>
              </a:ext>
            </a:extLst>
          </p:cNvPr>
          <p:cNvSpPr txBox="1"/>
          <p:nvPr/>
        </p:nvSpPr>
        <p:spPr>
          <a:xfrm flipH="1">
            <a:off x="866112" y="2591131"/>
            <a:ext cx="8640272" cy="2932213"/>
          </a:xfrm>
          <a:prstGeom prst="rect">
            <a:avLst/>
          </a:prstGeom>
          <a:noFill/>
        </p:spPr>
        <p:txBody>
          <a:bodyPr wrap="square" rtlCol="0">
            <a:spAutoFit/>
          </a:bodyPr>
          <a:lstStyle/>
          <a:p>
            <a:pPr lvl="0">
              <a:lnSpc>
                <a:spcPct val="115000"/>
              </a:lnSpc>
              <a:buClr>
                <a:schemeClr val="bg1">
                  <a:lumMod val="60000"/>
                  <a:lumOff val="40000"/>
                </a:schemeClr>
              </a:buClr>
              <a:buSzPct val="110000"/>
            </a:pPr>
            <a:r>
              <a:rPr lang="en-IN" sz="1800" dirty="0">
                <a:effectLst/>
                <a:latin typeface="Times New Roman" panose="02020603050405020304" pitchFamily="18" charset="0"/>
                <a:ea typeface="Times New Roman" panose="02020603050405020304" pitchFamily="18" charset="0"/>
              </a:rPr>
              <a:t>Average humidity at the weather station is significantly higher compared to outside humidity near the building</a:t>
            </a:r>
          </a:p>
          <a:p>
            <a:pPr lvl="0">
              <a:lnSpc>
                <a:spcPct val="115000"/>
              </a:lnSpc>
              <a:buClr>
                <a:schemeClr val="accent5">
                  <a:lumMod val="60000"/>
                  <a:lumOff val="40000"/>
                </a:schemeClr>
              </a:buClr>
            </a:pPr>
            <a:endParaRPr lang="en-IN" sz="1800" dirty="0">
              <a:latin typeface="Times New Roman" panose="02020603050405020304" pitchFamily="18" charset="0"/>
              <a:ea typeface="Times New Roman" panose="02020603050405020304" pitchFamily="18" charset="0"/>
            </a:endParaRPr>
          </a:p>
          <a:p>
            <a:pPr lvl="0">
              <a:lnSpc>
                <a:spcPct val="115000"/>
              </a:lnSpc>
              <a:buClr>
                <a:schemeClr val="accent5">
                  <a:lumMod val="60000"/>
                  <a:lumOff val="40000"/>
                </a:schemeClr>
              </a:buClr>
            </a:pPr>
            <a:r>
              <a:rPr lang="en-IN" sz="1800" dirty="0">
                <a:effectLst/>
                <a:latin typeface="Times New Roman" panose="02020603050405020304" pitchFamily="18" charset="0"/>
                <a:ea typeface="Times New Roman" panose="02020603050405020304" pitchFamily="18" charset="0"/>
              </a:rPr>
              <a:t>Kids and parent rooms show a comparatively higher average humidity as well signifying the fact that inhabitants of this building spend most of their time in these buildings.</a:t>
            </a:r>
          </a:p>
          <a:p>
            <a:pPr>
              <a:lnSpc>
                <a:spcPct val="115000"/>
              </a:lnSpc>
              <a:buClr>
                <a:schemeClr val="accent5">
                  <a:lumMod val="60000"/>
                  <a:lumOff val="40000"/>
                </a:schemeClr>
              </a:buClr>
            </a:pPr>
            <a:endParaRPr lang="en-IN" sz="1800" dirty="0">
              <a:effectLst/>
              <a:latin typeface="Times New Roman" panose="02020603050405020304" pitchFamily="18" charset="0"/>
              <a:ea typeface="Times New Roman" panose="02020603050405020304" pitchFamily="18" charset="0"/>
            </a:endParaRPr>
          </a:p>
          <a:p>
            <a:pPr>
              <a:lnSpc>
                <a:spcPct val="115000"/>
              </a:lnSpc>
              <a:buClr>
                <a:schemeClr val="accent5">
                  <a:lumMod val="60000"/>
                  <a:lumOff val="40000"/>
                </a:schemeClr>
              </a:buClr>
            </a:pPr>
            <a:r>
              <a:rPr lang="en-IN" sz="1800" dirty="0">
                <a:effectLst/>
                <a:latin typeface="Times New Roman" panose="02020603050405020304" pitchFamily="18" charset="0"/>
                <a:ea typeface="Times New Roman" panose="02020603050405020304" pitchFamily="18" charset="0"/>
              </a:rPr>
              <a:t>Average humidity in the bathroom is significantly higher compared to other rooms due to obvious reasons. </a:t>
            </a:r>
            <a:endParaRPr lang="en-IN" sz="1800" dirty="0">
              <a:effectLst/>
              <a:latin typeface="Arial" panose="020B0604020202020204" pitchFamily="34" charset="0"/>
              <a:ea typeface="Arial" panose="020B0604020202020204" pitchFamily="34" charset="0"/>
            </a:endParaRPr>
          </a:p>
          <a:p>
            <a:pPr lvl="0">
              <a:lnSpc>
                <a:spcPct val="115000"/>
              </a:lnSpc>
              <a:buClr>
                <a:schemeClr val="accent5">
                  <a:lumMod val="60000"/>
                  <a:lumOff val="40000"/>
                </a:schemeClr>
              </a:buClr>
            </a:pPr>
            <a:endParaRPr lang="en-IN" sz="1800" dirty="0">
              <a:latin typeface="Arial" panose="020B0604020202020204" pitchFamily="34" charset="0"/>
              <a:ea typeface="Times New Roman" panose="02020603050405020304" pitchFamily="18" charset="0"/>
            </a:endParaRPr>
          </a:p>
        </p:txBody>
      </p:sp>
      <p:grpSp>
        <p:nvGrpSpPr>
          <p:cNvPr id="19" name="Group 18">
            <a:extLst>
              <a:ext uri="{FF2B5EF4-FFF2-40B4-BE49-F238E27FC236}">
                <a16:creationId xmlns:a16="http://schemas.microsoft.com/office/drawing/2014/main" id="{6CF87455-DFD5-4619-9259-36419D3A32C2}"/>
              </a:ext>
            </a:extLst>
          </p:cNvPr>
          <p:cNvGrpSpPr/>
          <p:nvPr/>
        </p:nvGrpSpPr>
        <p:grpSpPr>
          <a:xfrm>
            <a:off x="167426" y="2610290"/>
            <a:ext cx="540000" cy="540000"/>
            <a:chOff x="1921112" y="114053"/>
            <a:chExt cx="8110307" cy="6629895"/>
          </a:xfrm>
        </p:grpSpPr>
        <p:sp>
          <p:nvSpPr>
            <p:cNvPr id="20" name="Figure">
              <a:extLst>
                <a:ext uri="{FF2B5EF4-FFF2-40B4-BE49-F238E27FC236}">
                  <a16:creationId xmlns:a16="http://schemas.microsoft.com/office/drawing/2014/main" id="{8DB2804C-364D-4763-B49A-9FA7809D62E6}"/>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1" name="Figure">
              <a:extLst>
                <a:ext uri="{FF2B5EF4-FFF2-40B4-BE49-F238E27FC236}">
                  <a16:creationId xmlns:a16="http://schemas.microsoft.com/office/drawing/2014/main" id="{7151939F-850F-4C7C-9C39-47911F6EDA5A}"/>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2" name="Figure">
              <a:extLst>
                <a:ext uri="{FF2B5EF4-FFF2-40B4-BE49-F238E27FC236}">
                  <a16:creationId xmlns:a16="http://schemas.microsoft.com/office/drawing/2014/main" id="{BBD2966F-D0B2-4D9C-AD7F-7B52CCB5A9B4}"/>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2">
                <a:alpha val="80000"/>
              </a:scheme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01</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23" name="Figure">
              <a:extLst>
                <a:ext uri="{FF2B5EF4-FFF2-40B4-BE49-F238E27FC236}">
                  <a16:creationId xmlns:a16="http://schemas.microsoft.com/office/drawing/2014/main" id="{AEF918D7-5952-45A8-BFB9-E3904EECB213}"/>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4" name="Figure">
              <a:extLst>
                <a:ext uri="{FF2B5EF4-FFF2-40B4-BE49-F238E27FC236}">
                  <a16:creationId xmlns:a16="http://schemas.microsoft.com/office/drawing/2014/main" id="{16EF1FBD-7A4D-420E-BE43-636507C36AC0}"/>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5" name="Figure">
              <a:extLst>
                <a:ext uri="{FF2B5EF4-FFF2-40B4-BE49-F238E27FC236}">
                  <a16:creationId xmlns:a16="http://schemas.microsoft.com/office/drawing/2014/main" id="{B5FAF586-16E8-4F04-9DF6-10F7C3FB898F}"/>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grpSp>
        <p:nvGrpSpPr>
          <p:cNvPr id="26" name="Group 25">
            <a:extLst>
              <a:ext uri="{FF2B5EF4-FFF2-40B4-BE49-F238E27FC236}">
                <a16:creationId xmlns:a16="http://schemas.microsoft.com/office/drawing/2014/main" id="{5E98CC03-F73A-4818-9C51-5BB0CDABC2D7}"/>
              </a:ext>
            </a:extLst>
          </p:cNvPr>
          <p:cNvGrpSpPr/>
          <p:nvPr/>
        </p:nvGrpSpPr>
        <p:grpSpPr>
          <a:xfrm>
            <a:off x="194763" y="3555642"/>
            <a:ext cx="540000" cy="540000"/>
            <a:chOff x="1921112" y="114053"/>
            <a:chExt cx="8110307" cy="6629895"/>
          </a:xfrm>
        </p:grpSpPr>
        <p:sp>
          <p:nvSpPr>
            <p:cNvPr id="27" name="Figure">
              <a:extLst>
                <a:ext uri="{FF2B5EF4-FFF2-40B4-BE49-F238E27FC236}">
                  <a16:creationId xmlns:a16="http://schemas.microsoft.com/office/drawing/2014/main" id="{0A94BDCD-8CEB-48A7-BED0-8AF0DE405096}"/>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8" name="Figure">
              <a:extLst>
                <a:ext uri="{FF2B5EF4-FFF2-40B4-BE49-F238E27FC236}">
                  <a16:creationId xmlns:a16="http://schemas.microsoft.com/office/drawing/2014/main" id="{21E6108C-7938-4A2E-A9DB-DF74E6EAE484}"/>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9" name="Figure">
              <a:extLst>
                <a:ext uri="{FF2B5EF4-FFF2-40B4-BE49-F238E27FC236}">
                  <a16:creationId xmlns:a16="http://schemas.microsoft.com/office/drawing/2014/main" id="{6E070D2E-3071-45DC-B512-49711348D26A}"/>
                </a:ext>
              </a:extLst>
            </p:cNvPr>
            <p:cNvSpPr/>
            <p:nvPr/>
          </p:nvSpPr>
          <p:spPr>
            <a:xfrm>
              <a:off x="2368464" y="1388996"/>
              <a:ext cx="7394692" cy="4812291"/>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6">
                <a:lumMod val="50000"/>
                <a:alpha val="80000"/>
              </a:scheme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02</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30" name="Figure">
              <a:extLst>
                <a:ext uri="{FF2B5EF4-FFF2-40B4-BE49-F238E27FC236}">
                  <a16:creationId xmlns:a16="http://schemas.microsoft.com/office/drawing/2014/main" id="{9D4F311A-F314-4BC1-9185-A368EFF91A6E}"/>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31" name="Figure">
              <a:extLst>
                <a:ext uri="{FF2B5EF4-FFF2-40B4-BE49-F238E27FC236}">
                  <a16:creationId xmlns:a16="http://schemas.microsoft.com/office/drawing/2014/main" id="{A969F668-C48D-48D2-A8F1-5899C8FBFAA1}"/>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32" name="Figure">
              <a:extLst>
                <a:ext uri="{FF2B5EF4-FFF2-40B4-BE49-F238E27FC236}">
                  <a16:creationId xmlns:a16="http://schemas.microsoft.com/office/drawing/2014/main" id="{FB15EF00-859A-4B33-9155-07136225DEAC}"/>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grpSp>
        <p:nvGrpSpPr>
          <p:cNvPr id="33" name="Group 32">
            <a:extLst>
              <a:ext uri="{FF2B5EF4-FFF2-40B4-BE49-F238E27FC236}">
                <a16:creationId xmlns:a16="http://schemas.microsoft.com/office/drawing/2014/main" id="{DEEFF3B8-BD64-4492-9FA0-F8CF36C48F46}"/>
              </a:ext>
            </a:extLst>
          </p:cNvPr>
          <p:cNvGrpSpPr/>
          <p:nvPr/>
        </p:nvGrpSpPr>
        <p:grpSpPr>
          <a:xfrm>
            <a:off x="225728" y="4455448"/>
            <a:ext cx="540000" cy="540000"/>
            <a:chOff x="1921112" y="114053"/>
            <a:chExt cx="8110307" cy="6629895"/>
          </a:xfrm>
        </p:grpSpPr>
        <p:sp>
          <p:nvSpPr>
            <p:cNvPr id="34" name="Figure">
              <a:extLst>
                <a:ext uri="{FF2B5EF4-FFF2-40B4-BE49-F238E27FC236}">
                  <a16:creationId xmlns:a16="http://schemas.microsoft.com/office/drawing/2014/main" id="{DB5C0849-E977-477C-B024-783BA6DD2495}"/>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35" name="Figure">
              <a:extLst>
                <a:ext uri="{FF2B5EF4-FFF2-40B4-BE49-F238E27FC236}">
                  <a16:creationId xmlns:a16="http://schemas.microsoft.com/office/drawing/2014/main" id="{3F7F8696-0894-4FD7-9ECF-E254CE74DA28}"/>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36" name="Figure">
              <a:extLst>
                <a:ext uri="{FF2B5EF4-FFF2-40B4-BE49-F238E27FC236}">
                  <a16:creationId xmlns:a16="http://schemas.microsoft.com/office/drawing/2014/main" id="{8B4CCB76-3FE4-4A6B-9D1E-028E6D19460B}"/>
                </a:ext>
              </a:extLst>
            </p:cNvPr>
            <p:cNvSpPr/>
            <p:nvPr/>
          </p:nvSpPr>
          <p:spPr>
            <a:xfrm>
              <a:off x="2368463" y="1388996"/>
              <a:ext cx="6285488" cy="4812291"/>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rgbClr val="00B0F0">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03</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37" name="Figure">
              <a:extLst>
                <a:ext uri="{FF2B5EF4-FFF2-40B4-BE49-F238E27FC236}">
                  <a16:creationId xmlns:a16="http://schemas.microsoft.com/office/drawing/2014/main" id="{BB69A22A-A041-4752-8C51-15411C6107E0}"/>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38" name="Figure">
              <a:extLst>
                <a:ext uri="{FF2B5EF4-FFF2-40B4-BE49-F238E27FC236}">
                  <a16:creationId xmlns:a16="http://schemas.microsoft.com/office/drawing/2014/main" id="{F2B86B16-D8BA-4D57-9381-30A6707A8904}"/>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39" name="Figure">
              <a:extLst>
                <a:ext uri="{FF2B5EF4-FFF2-40B4-BE49-F238E27FC236}">
                  <a16:creationId xmlns:a16="http://schemas.microsoft.com/office/drawing/2014/main" id="{BA1F27FA-1ACD-46FE-AEAA-F7E7635DE231}"/>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sp>
        <p:nvSpPr>
          <p:cNvPr id="41" name="TextBox 40">
            <a:extLst>
              <a:ext uri="{FF2B5EF4-FFF2-40B4-BE49-F238E27FC236}">
                <a16:creationId xmlns:a16="http://schemas.microsoft.com/office/drawing/2014/main" id="{7EE7163E-DA24-45EC-A7CA-0C701EAF3844}"/>
              </a:ext>
            </a:extLst>
          </p:cNvPr>
          <p:cNvSpPr txBox="1"/>
          <p:nvPr/>
        </p:nvSpPr>
        <p:spPr>
          <a:xfrm flipH="1">
            <a:off x="3918005" y="2347629"/>
            <a:ext cx="2951922" cy="307777"/>
          </a:xfrm>
          <a:prstGeom prst="rect">
            <a:avLst/>
          </a:prstGeom>
          <a:solidFill>
            <a:schemeClr val="bg1">
              <a:lumMod val="20000"/>
              <a:lumOff val="80000"/>
            </a:schemeClr>
          </a:solidFill>
        </p:spPr>
        <p:txBody>
          <a:bodyPr wrap="square" rtlCol="0">
            <a:spAutoFit/>
          </a:bodyPr>
          <a:lstStyle/>
          <a:p>
            <a:r>
              <a:rPr lang="en-US" dirty="0">
                <a:ln w="0"/>
                <a:solidFill>
                  <a:schemeClr val="tx1"/>
                </a:solidFill>
                <a:effectLst>
                  <a:outerShdw blurRad="38100" dist="19050" dir="2700000" algn="tl" rotWithShape="0">
                    <a:schemeClr val="dk1">
                      <a:alpha val="40000"/>
                    </a:schemeClr>
                  </a:outerShdw>
                </a:effectLst>
              </a:rPr>
              <a:t>Fig 2: Humidity DataFrame </a:t>
            </a:r>
            <a:endParaRPr lang="en-IN" dirty="0">
              <a:ln w="0"/>
              <a:solidFill>
                <a:schemeClr val="tx1"/>
              </a:solidFill>
              <a:effectLst>
                <a:outerShdw blurRad="38100" dist="19050" dir="2700000" algn="tl" rotWithShape="0">
                  <a:schemeClr val="dk1">
                    <a:alpha val="40000"/>
                  </a:schemeClr>
                </a:outerShdw>
              </a:effectLst>
            </a:endParaRPr>
          </a:p>
        </p:txBody>
      </p:sp>
      <p:pic>
        <p:nvPicPr>
          <p:cNvPr id="4" name="Picture 3" descr="Graphical user interface&#10;&#10;Description automatically generated">
            <a:extLst>
              <a:ext uri="{FF2B5EF4-FFF2-40B4-BE49-F238E27FC236}">
                <a16:creationId xmlns:a16="http://schemas.microsoft.com/office/drawing/2014/main" id="{A15193DB-C98B-4666-9F4E-804B6BFA71A4}"/>
              </a:ext>
            </a:extLst>
          </p:cNvPr>
          <p:cNvPicPr>
            <a:picLocks noChangeAspect="1"/>
          </p:cNvPicPr>
          <p:nvPr/>
        </p:nvPicPr>
        <p:blipFill>
          <a:blip r:embed="rId2"/>
          <a:stretch>
            <a:fillRect/>
          </a:stretch>
        </p:blipFill>
        <p:spPr>
          <a:xfrm>
            <a:off x="574239" y="830651"/>
            <a:ext cx="8932146" cy="1446598"/>
          </a:xfrm>
          <a:prstGeom prst="rect">
            <a:avLst/>
          </a:prstGeom>
        </p:spPr>
      </p:pic>
    </p:spTree>
    <p:extLst>
      <p:ext uri="{BB962C8B-B14F-4D97-AF65-F5344CB8AC3E}">
        <p14:creationId xmlns:p14="http://schemas.microsoft.com/office/powerpoint/2010/main" val="948714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97000">
              <a:srgbClr val="BDE6ED"/>
            </a:gs>
            <a:gs pos="27000">
              <a:schemeClr val="accent1">
                <a:lumMod val="5000"/>
                <a:lumOff val="95000"/>
              </a:schemeClr>
            </a:gs>
            <a:gs pos="100000">
              <a:schemeClr val="bg1">
                <a:lumMod val="40000"/>
                <a:lumOff val="6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86C54-538D-47E6-AD36-1FEF7476681C}"/>
              </a:ext>
            </a:extLst>
          </p:cNvPr>
          <p:cNvSpPr>
            <a:spLocks noGrp="1"/>
          </p:cNvSpPr>
          <p:nvPr>
            <p:ph type="title"/>
          </p:nvPr>
        </p:nvSpPr>
        <p:spPr>
          <a:xfrm>
            <a:off x="251460" y="422163"/>
            <a:ext cx="5781185" cy="4689658"/>
          </a:xfrm>
          <a:noFill/>
          <a:ln>
            <a:noFill/>
          </a:ln>
        </p:spPr>
        <p:style>
          <a:lnRef idx="1">
            <a:schemeClr val="accent5"/>
          </a:lnRef>
          <a:fillRef idx="2">
            <a:schemeClr val="accent5"/>
          </a:fillRef>
          <a:effectRef idx="1">
            <a:schemeClr val="accent5"/>
          </a:effectRef>
          <a:fontRef idx="minor">
            <a:schemeClr val="dk1"/>
          </a:fontRef>
        </p:style>
        <p:txBody>
          <a:bodyPr/>
          <a:lstStyle/>
          <a:p>
            <a:r>
              <a:rPr lang="en-IN" sz="4000" b="1" dirty="0">
                <a:solidFill>
                  <a:srgbClr val="CC0000"/>
                </a:solidFill>
                <a:latin typeface="Montserrat"/>
              </a:rPr>
              <a:t>Exploratory</a:t>
            </a:r>
            <a:br>
              <a:rPr lang="en-IN" sz="4000" b="1" dirty="0">
                <a:solidFill>
                  <a:srgbClr val="CC0000"/>
                </a:solidFill>
                <a:latin typeface="Montserrat"/>
              </a:rPr>
            </a:br>
            <a:r>
              <a:rPr lang="en-IN" sz="4000" b="1" dirty="0">
                <a:solidFill>
                  <a:srgbClr val="CC0000"/>
                </a:solidFill>
                <a:latin typeface="Montserrat"/>
              </a:rPr>
              <a:t>Data Analysis</a:t>
            </a:r>
          </a:p>
        </p:txBody>
      </p:sp>
      <p:pic>
        <p:nvPicPr>
          <p:cNvPr id="4" name="Picture 3" descr="A person in a suit&#10;&#10;Description automatically generated with low confidence">
            <a:extLst>
              <a:ext uri="{FF2B5EF4-FFF2-40B4-BE49-F238E27FC236}">
                <a16:creationId xmlns:a16="http://schemas.microsoft.com/office/drawing/2014/main" id="{99CD223A-6613-4010-8EE3-8CEDEA50355F}"/>
              </a:ext>
            </a:extLst>
          </p:cNvPr>
          <p:cNvPicPr>
            <a:picLocks noChangeAspect="1"/>
          </p:cNvPicPr>
          <p:nvPr/>
        </p:nvPicPr>
        <p:blipFill>
          <a:blip r:embed="rId2"/>
          <a:stretch>
            <a:fillRect/>
          </a:stretch>
        </p:blipFill>
        <p:spPr>
          <a:xfrm>
            <a:off x="6032645" y="422164"/>
            <a:ext cx="3704352" cy="4689657"/>
          </a:xfrm>
          <a:prstGeom prst="rect">
            <a:avLst/>
          </a:prstGeom>
        </p:spPr>
      </p:pic>
    </p:spTree>
    <p:extLst>
      <p:ext uri="{BB962C8B-B14F-4D97-AF65-F5344CB8AC3E}">
        <p14:creationId xmlns:p14="http://schemas.microsoft.com/office/powerpoint/2010/main" val="1754239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97000">
              <a:srgbClr val="BDE6ED"/>
            </a:gs>
            <a:gs pos="27000">
              <a:schemeClr val="accent1">
                <a:lumMod val="5000"/>
                <a:lumOff val="95000"/>
              </a:schemeClr>
            </a:gs>
            <a:gs pos="100000">
              <a:schemeClr val="bg1">
                <a:lumMod val="40000"/>
                <a:lumOff val="6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EE3AC-76F4-46B5-825C-3CA9800EE87F}"/>
              </a:ext>
            </a:extLst>
          </p:cNvPr>
          <p:cNvSpPr>
            <a:spLocks noGrp="1"/>
          </p:cNvSpPr>
          <p:nvPr>
            <p:ph type="title"/>
          </p:nvPr>
        </p:nvSpPr>
        <p:spPr>
          <a:xfrm>
            <a:off x="303535" y="190157"/>
            <a:ext cx="9182542" cy="572700"/>
          </a:xfrm>
          <a:solidFill>
            <a:srgbClr val="C0B4BD"/>
          </a:solidFill>
        </p:spPr>
        <p:style>
          <a:lnRef idx="2">
            <a:schemeClr val="dk1"/>
          </a:lnRef>
          <a:fillRef idx="1">
            <a:schemeClr val="lt1"/>
          </a:fillRef>
          <a:effectRef idx="0">
            <a:schemeClr val="dk1"/>
          </a:effectRef>
          <a:fontRef idx="minor">
            <a:schemeClr val="dk1"/>
          </a:fontRef>
        </p:style>
        <p:txBody>
          <a:bodyPr/>
          <a:lstStyle/>
          <a:p>
            <a:r>
              <a:rPr lang="en-US" b="1" dirty="0">
                <a:solidFill>
                  <a:srgbClr val="CC0000"/>
                </a:solidFill>
                <a:latin typeface="Montserrat"/>
              </a:rPr>
              <a:t>Target Variable</a:t>
            </a:r>
            <a:endParaRPr lang="en-IN" b="1" dirty="0">
              <a:solidFill>
                <a:srgbClr val="CC0000"/>
              </a:solidFill>
              <a:latin typeface="Montserrat"/>
            </a:endParaRPr>
          </a:p>
        </p:txBody>
      </p:sp>
      <p:sp>
        <p:nvSpPr>
          <p:cNvPr id="3" name="Text Placeholder 2">
            <a:extLst>
              <a:ext uri="{FF2B5EF4-FFF2-40B4-BE49-F238E27FC236}">
                <a16:creationId xmlns:a16="http://schemas.microsoft.com/office/drawing/2014/main" id="{F7E08988-1FE3-41BF-AA99-FB70EBBA81DD}"/>
              </a:ext>
            </a:extLst>
          </p:cNvPr>
          <p:cNvSpPr>
            <a:spLocks noGrp="1"/>
          </p:cNvSpPr>
          <p:nvPr>
            <p:ph type="body" idx="1"/>
          </p:nvPr>
        </p:nvSpPr>
        <p:spPr>
          <a:xfrm>
            <a:off x="588617" y="1152474"/>
            <a:ext cx="4579823" cy="3708869"/>
          </a:xfrm>
        </p:spPr>
        <p:txBody>
          <a:bodyPr/>
          <a:lstStyle/>
          <a:p>
            <a:pPr marL="114300" indent="0">
              <a:buNone/>
            </a:pPr>
            <a:r>
              <a:rPr lang="en-US" dirty="0">
                <a:solidFill>
                  <a:srgbClr val="000000"/>
                </a:solidFill>
                <a:latin typeface="Times New Roman" panose="02020603050405020304" pitchFamily="18" charset="0"/>
              </a:rPr>
              <a:t>Energy consumption of appliances ranges from 10 Wh to 1080 Wh.</a:t>
            </a:r>
          </a:p>
          <a:p>
            <a:pPr marL="114300" indent="0">
              <a:buNone/>
            </a:pPr>
            <a:r>
              <a:rPr lang="en-US" dirty="0">
                <a:solidFill>
                  <a:srgbClr val="000000"/>
                </a:solidFill>
                <a:latin typeface="Times New Roman" panose="02020603050405020304" pitchFamily="18" charset="0"/>
              </a:rPr>
              <a:t> </a:t>
            </a:r>
          </a:p>
          <a:p>
            <a:pPr marL="114300" indent="0">
              <a:buNone/>
            </a:pPr>
            <a:r>
              <a:rPr lang="en-US" dirty="0">
                <a:solidFill>
                  <a:srgbClr val="000000"/>
                </a:solidFill>
                <a:latin typeface="Times New Roman" panose="02020603050405020304" pitchFamily="18" charset="0"/>
              </a:rPr>
              <a:t>About 75 % of energy values lie below 100 Wh, and about 93 % of them lie below 300 Wh.</a:t>
            </a:r>
          </a:p>
          <a:p>
            <a:pPr marL="114300" indent="0">
              <a:buNone/>
            </a:pPr>
            <a:r>
              <a:rPr lang="en-US" dirty="0">
                <a:solidFill>
                  <a:srgbClr val="000000"/>
                </a:solidFill>
                <a:latin typeface="Times New Roman" panose="02020603050405020304" pitchFamily="18" charset="0"/>
              </a:rPr>
              <a:t> </a:t>
            </a:r>
          </a:p>
          <a:p>
            <a:pPr marL="114300" indent="0">
              <a:buNone/>
            </a:pPr>
            <a:r>
              <a:rPr lang="en-US" dirty="0">
                <a:solidFill>
                  <a:srgbClr val="000000"/>
                </a:solidFill>
                <a:latin typeface="Times New Roman" panose="02020603050405020304" pitchFamily="18" charset="0"/>
              </a:rPr>
              <a:t>Our target variable seems to be highly skewed, and our task is to predict the usual as well as the large surges in energy in the building.</a:t>
            </a:r>
            <a:endParaRPr lang="en-IN" dirty="0">
              <a:solidFill>
                <a:srgbClr val="000000"/>
              </a:solidFill>
              <a:latin typeface="Times New Roman" panose="02020603050405020304" pitchFamily="18" charset="0"/>
            </a:endParaRPr>
          </a:p>
        </p:txBody>
      </p:sp>
      <p:grpSp>
        <p:nvGrpSpPr>
          <p:cNvPr id="4" name="Group 3">
            <a:extLst>
              <a:ext uri="{FF2B5EF4-FFF2-40B4-BE49-F238E27FC236}">
                <a16:creationId xmlns:a16="http://schemas.microsoft.com/office/drawing/2014/main" id="{73DC1B4B-3A0E-42C6-8AA1-E2A38FF29A95}"/>
              </a:ext>
            </a:extLst>
          </p:cNvPr>
          <p:cNvGrpSpPr/>
          <p:nvPr/>
        </p:nvGrpSpPr>
        <p:grpSpPr>
          <a:xfrm>
            <a:off x="93474" y="1182351"/>
            <a:ext cx="540000" cy="540000"/>
            <a:chOff x="1921112" y="114053"/>
            <a:chExt cx="8110307" cy="6629895"/>
          </a:xfrm>
        </p:grpSpPr>
        <p:sp>
          <p:nvSpPr>
            <p:cNvPr id="5" name="Figure">
              <a:extLst>
                <a:ext uri="{FF2B5EF4-FFF2-40B4-BE49-F238E27FC236}">
                  <a16:creationId xmlns:a16="http://schemas.microsoft.com/office/drawing/2014/main" id="{F9DE5E84-473A-40F2-9469-06BD0A55CA2F}"/>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6" name="Figure">
              <a:extLst>
                <a:ext uri="{FF2B5EF4-FFF2-40B4-BE49-F238E27FC236}">
                  <a16:creationId xmlns:a16="http://schemas.microsoft.com/office/drawing/2014/main" id="{52F1D0FD-2A26-4876-853A-6798EDD6BB2B}"/>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7" name="Figure">
              <a:extLst>
                <a:ext uri="{FF2B5EF4-FFF2-40B4-BE49-F238E27FC236}">
                  <a16:creationId xmlns:a16="http://schemas.microsoft.com/office/drawing/2014/main" id="{921B9874-8CC7-4F05-A7C6-CFB426967FF9}"/>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2">
                <a:alpha val="80000"/>
              </a:scheme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01</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8" name="Figure">
              <a:extLst>
                <a:ext uri="{FF2B5EF4-FFF2-40B4-BE49-F238E27FC236}">
                  <a16:creationId xmlns:a16="http://schemas.microsoft.com/office/drawing/2014/main" id="{03EB7A25-C65E-40F1-A5CE-77BF9D684F5C}"/>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9" name="Figure">
              <a:extLst>
                <a:ext uri="{FF2B5EF4-FFF2-40B4-BE49-F238E27FC236}">
                  <a16:creationId xmlns:a16="http://schemas.microsoft.com/office/drawing/2014/main" id="{20364B47-1670-4A32-B693-D914610D7C10}"/>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0" name="Figure">
              <a:extLst>
                <a:ext uri="{FF2B5EF4-FFF2-40B4-BE49-F238E27FC236}">
                  <a16:creationId xmlns:a16="http://schemas.microsoft.com/office/drawing/2014/main" id="{2418AAF8-C729-49C5-836C-81CD8F8B2D31}"/>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grpSp>
        <p:nvGrpSpPr>
          <p:cNvPr id="11" name="Group 10">
            <a:extLst>
              <a:ext uri="{FF2B5EF4-FFF2-40B4-BE49-F238E27FC236}">
                <a16:creationId xmlns:a16="http://schemas.microsoft.com/office/drawing/2014/main" id="{CA3D245C-1C93-437C-8732-DD9DD99C4A40}"/>
              </a:ext>
            </a:extLst>
          </p:cNvPr>
          <p:cNvGrpSpPr/>
          <p:nvPr/>
        </p:nvGrpSpPr>
        <p:grpSpPr>
          <a:xfrm>
            <a:off x="75883" y="2215682"/>
            <a:ext cx="540000" cy="540000"/>
            <a:chOff x="1921112" y="114053"/>
            <a:chExt cx="8110307" cy="6629895"/>
          </a:xfrm>
        </p:grpSpPr>
        <p:sp>
          <p:nvSpPr>
            <p:cNvPr id="12" name="Figure">
              <a:extLst>
                <a:ext uri="{FF2B5EF4-FFF2-40B4-BE49-F238E27FC236}">
                  <a16:creationId xmlns:a16="http://schemas.microsoft.com/office/drawing/2014/main" id="{D336A7F5-B5FA-40B2-8689-55622A107C6A}"/>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3" name="Figure">
              <a:extLst>
                <a:ext uri="{FF2B5EF4-FFF2-40B4-BE49-F238E27FC236}">
                  <a16:creationId xmlns:a16="http://schemas.microsoft.com/office/drawing/2014/main" id="{57E9A6C7-A706-4482-80CD-B29341379CF3}"/>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4" name="Figure">
              <a:extLst>
                <a:ext uri="{FF2B5EF4-FFF2-40B4-BE49-F238E27FC236}">
                  <a16:creationId xmlns:a16="http://schemas.microsoft.com/office/drawing/2014/main" id="{020B6C4D-DDCF-4225-B94D-6107DD4417BF}"/>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rgbClr val="002060">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02</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15" name="Figure">
              <a:extLst>
                <a:ext uri="{FF2B5EF4-FFF2-40B4-BE49-F238E27FC236}">
                  <a16:creationId xmlns:a16="http://schemas.microsoft.com/office/drawing/2014/main" id="{5FD5ABA4-153A-40A6-B1E2-1B854365D291}"/>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6" name="Figure">
              <a:extLst>
                <a:ext uri="{FF2B5EF4-FFF2-40B4-BE49-F238E27FC236}">
                  <a16:creationId xmlns:a16="http://schemas.microsoft.com/office/drawing/2014/main" id="{4474FA57-8BFB-4FAA-BA86-13B3138C4587}"/>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7" name="Figure">
              <a:extLst>
                <a:ext uri="{FF2B5EF4-FFF2-40B4-BE49-F238E27FC236}">
                  <a16:creationId xmlns:a16="http://schemas.microsoft.com/office/drawing/2014/main" id="{DE5653D0-CDEB-40C2-B77B-A2227276D6AE}"/>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grpSp>
        <p:nvGrpSpPr>
          <p:cNvPr id="18" name="Group 17">
            <a:extLst>
              <a:ext uri="{FF2B5EF4-FFF2-40B4-BE49-F238E27FC236}">
                <a16:creationId xmlns:a16="http://schemas.microsoft.com/office/drawing/2014/main" id="{37F5B140-270D-4BE5-A79C-C14D7C9CC668}"/>
              </a:ext>
            </a:extLst>
          </p:cNvPr>
          <p:cNvGrpSpPr/>
          <p:nvPr/>
        </p:nvGrpSpPr>
        <p:grpSpPr>
          <a:xfrm>
            <a:off x="94820" y="3501132"/>
            <a:ext cx="540000" cy="540000"/>
            <a:chOff x="1921112" y="114053"/>
            <a:chExt cx="8110307" cy="6629895"/>
          </a:xfrm>
        </p:grpSpPr>
        <p:sp>
          <p:nvSpPr>
            <p:cNvPr id="19" name="Figure">
              <a:extLst>
                <a:ext uri="{FF2B5EF4-FFF2-40B4-BE49-F238E27FC236}">
                  <a16:creationId xmlns:a16="http://schemas.microsoft.com/office/drawing/2014/main" id="{9279CF50-6F3F-4998-AC79-F96E12868F0C}"/>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0" name="Figure">
              <a:extLst>
                <a:ext uri="{FF2B5EF4-FFF2-40B4-BE49-F238E27FC236}">
                  <a16:creationId xmlns:a16="http://schemas.microsoft.com/office/drawing/2014/main" id="{F863B32F-EDA4-42EB-A329-A349A47D1A6B}"/>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1" name="Figure">
              <a:extLst>
                <a:ext uri="{FF2B5EF4-FFF2-40B4-BE49-F238E27FC236}">
                  <a16:creationId xmlns:a16="http://schemas.microsoft.com/office/drawing/2014/main" id="{4557AD3E-F306-4766-BC92-4308EC4D9E21}"/>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rgbClr val="00B050">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03</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22" name="Figure">
              <a:extLst>
                <a:ext uri="{FF2B5EF4-FFF2-40B4-BE49-F238E27FC236}">
                  <a16:creationId xmlns:a16="http://schemas.microsoft.com/office/drawing/2014/main" id="{6FDDD69D-28F0-4807-8074-858AB1973A9C}"/>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3" name="Figure">
              <a:extLst>
                <a:ext uri="{FF2B5EF4-FFF2-40B4-BE49-F238E27FC236}">
                  <a16:creationId xmlns:a16="http://schemas.microsoft.com/office/drawing/2014/main" id="{F76765D0-D73A-4421-8F82-15753175044D}"/>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4" name="Figure">
              <a:extLst>
                <a:ext uri="{FF2B5EF4-FFF2-40B4-BE49-F238E27FC236}">
                  <a16:creationId xmlns:a16="http://schemas.microsoft.com/office/drawing/2014/main" id="{D687B580-A966-421E-B188-7A32B7E01D7F}"/>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pic>
        <p:nvPicPr>
          <p:cNvPr id="26" name="Picture 25" descr="Chart, histogram&#10;&#10;Description automatically generated">
            <a:extLst>
              <a:ext uri="{FF2B5EF4-FFF2-40B4-BE49-F238E27FC236}">
                <a16:creationId xmlns:a16="http://schemas.microsoft.com/office/drawing/2014/main" id="{FF85B135-74AB-49DB-8BF1-4801558FBF8C}"/>
              </a:ext>
            </a:extLst>
          </p:cNvPr>
          <p:cNvPicPr>
            <a:picLocks noChangeAspect="1"/>
          </p:cNvPicPr>
          <p:nvPr/>
        </p:nvPicPr>
        <p:blipFill>
          <a:blip r:embed="rId2"/>
          <a:stretch>
            <a:fillRect/>
          </a:stretch>
        </p:blipFill>
        <p:spPr>
          <a:xfrm>
            <a:off x="5040312" y="1182351"/>
            <a:ext cx="4899668" cy="3545999"/>
          </a:xfrm>
          <a:prstGeom prst="rect">
            <a:avLst/>
          </a:prstGeom>
        </p:spPr>
      </p:pic>
      <p:sp>
        <p:nvSpPr>
          <p:cNvPr id="27" name="TextBox 26">
            <a:extLst>
              <a:ext uri="{FF2B5EF4-FFF2-40B4-BE49-F238E27FC236}">
                <a16:creationId xmlns:a16="http://schemas.microsoft.com/office/drawing/2014/main" id="{A5FF8E2B-40A2-4D7D-ACCB-20572257B8DD}"/>
              </a:ext>
            </a:extLst>
          </p:cNvPr>
          <p:cNvSpPr txBox="1"/>
          <p:nvPr/>
        </p:nvSpPr>
        <p:spPr>
          <a:xfrm>
            <a:off x="6001478" y="4799454"/>
            <a:ext cx="3105464" cy="307777"/>
          </a:xfrm>
          <a:prstGeom prst="rect">
            <a:avLst/>
          </a:prstGeom>
          <a:solidFill>
            <a:schemeClr val="accent5"/>
          </a:solidFill>
        </p:spPr>
        <p:txBody>
          <a:bodyPr wrap="square" rtlCol="0">
            <a:spAutoFit/>
          </a:bodyPr>
          <a:lstStyle/>
          <a:p>
            <a:r>
              <a:rPr lang="en-US" dirty="0"/>
              <a:t>Fig 3: Target Variable Distribution</a:t>
            </a:r>
            <a:endParaRPr lang="en-IN" dirty="0"/>
          </a:p>
        </p:txBody>
      </p:sp>
    </p:spTree>
    <p:extLst>
      <p:ext uri="{BB962C8B-B14F-4D97-AF65-F5344CB8AC3E}">
        <p14:creationId xmlns:p14="http://schemas.microsoft.com/office/powerpoint/2010/main" val="2439565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97000">
              <a:srgbClr val="BDE6ED"/>
            </a:gs>
            <a:gs pos="27000">
              <a:schemeClr val="accent1">
                <a:lumMod val="5000"/>
                <a:lumOff val="95000"/>
              </a:schemeClr>
            </a:gs>
            <a:gs pos="100000">
              <a:schemeClr val="bg1">
                <a:lumMod val="40000"/>
                <a:lumOff val="6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5F39-569D-4B60-B29D-5DF2E6EB4D3F}"/>
              </a:ext>
            </a:extLst>
          </p:cNvPr>
          <p:cNvSpPr>
            <a:spLocks noGrp="1"/>
          </p:cNvSpPr>
          <p:nvPr>
            <p:ph type="title"/>
          </p:nvPr>
        </p:nvSpPr>
        <p:spPr>
          <a:xfrm>
            <a:off x="563880" y="56405"/>
            <a:ext cx="8914038" cy="572700"/>
          </a:xfrm>
          <a:solidFill>
            <a:schemeClr val="accent6">
              <a:lumMod val="50000"/>
            </a:schemeClr>
          </a:solidFill>
        </p:spPr>
        <p:txBody>
          <a:bodyPr/>
          <a:lstStyle/>
          <a:p>
            <a:r>
              <a:rPr lang="en-US" b="1" dirty="0">
                <a:solidFill>
                  <a:srgbClr val="CC0000"/>
                </a:solidFill>
                <a:latin typeface="Montserrat"/>
              </a:rPr>
              <a:t>Pearson’s Correlation Matrix</a:t>
            </a:r>
            <a:endParaRPr lang="en-IN" b="1" dirty="0">
              <a:solidFill>
                <a:srgbClr val="CC0000"/>
              </a:solidFill>
              <a:latin typeface="Montserrat"/>
            </a:endParaRPr>
          </a:p>
        </p:txBody>
      </p:sp>
      <p:sp>
        <p:nvSpPr>
          <p:cNvPr id="3" name="Text Placeholder 2">
            <a:extLst>
              <a:ext uri="{FF2B5EF4-FFF2-40B4-BE49-F238E27FC236}">
                <a16:creationId xmlns:a16="http://schemas.microsoft.com/office/drawing/2014/main" id="{0B0F406A-7FB5-4F0B-836C-7D787634EC51}"/>
              </a:ext>
            </a:extLst>
          </p:cNvPr>
          <p:cNvSpPr>
            <a:spLocks noGrp="1"/>
          </p:cNvSpPr>
          <p:nvPr>
            <p:ph type="body" idx="1"/>
          </p:nvPr>
        </p:nvSpPr>
        <p:spPr>
          <a:xfrm>
            <a:off x="236948" y="629104"/>
            <a:ext cx="5020854" cy="4514396"/>
          </a:xfrm>
        </p:spPr>
        <p:txBody>
          <a:bodyPr/>
          <a:lstStyle/>
          <a:p>
            <a:r>
              <a:rPr lang="en-US" dirty="0">
                <a:solidFill>
                  <a:srgbClr val="000000"/>
                </a:solidFill>
                <a:latin typeface="Times New Roman" panose="02020603050405020304" pitchFamily="18" charset="0"/>
              </a:rPr>
              <a:t>The Temperature and humidity levels in each of the rooms are highly correlated among themselves. </a:t>
            </a:r>
          </a:p>
          <a:p>
            <a:endParaRPr lang="en-US" dirty="0">
              <a:solidFill>
                <a:srgbClr val="000000"/>
              </a:solidFill>
              <a:latin typeface="Times New Roman" panose="02020603050405020304" pitchFamily="18" charset="0"/>
            </a:endParaRPr>
          </a:p>
          <a:p>
            <a:r>
              <a:rPr lang="en-US" dirty="0">
                <a:solidFill>
                  <a:srgbClr val="000000"/>
                </a:solidFill>
                <a:latin typeface="Times New Roman" panose="02020603050405020304" pitchFamily="18" charset="0"/>
              </a:rPr>
              <a:t>There seems to be no relationship between humidity and temperature levels in the building. However, temperature and humidity levels outside the building are strongly negatively correlated. </a:t>
            </a:r>
          </a:p>
          <a:p>
            <a:endParaRPr lang="en-US" dirty="0">
              <a:solidFill>
                <a:srgbClr val="000000"/>
              </a:solidFill>
              <a:latin typeface="Times New Roman" panose="02020603050405020304" pitchFamily="18" charset="0"/>
            </a:endParaRPr>
          </a:p>
          <a:p>
            <a:r>
              <a:rPr lang="en-US" dirty="0">
                <a:solidFill>
                  <a:srgbClr val="000000"/>
                </a:solidFill>
                <a:latin typeface="Times New Roman" panose="02020603050405020304" pitchFamily="18" charset="0"/>
              </a:rPr>
              <a:t>There is little to no correlation between these features and the target variable i.e., Appliance energy consumption variable.</a:t>
            </a:r>
            <a:endParaRPr lang="en-IN" dirty="0">
              <a:solidFill>
                <a:srgbClr val="000000"/>
              </a:solidFill>
              <a:latin typeface="Times New Roman" panose="02020603050405020304" pitchFamily="18" charset="0"/>
            </a:endParaRPr>
          </a:p>
        </p:txBody>
      </p:sp>
      <p:pic>
        <p:nvPicPr>
          <p:cNvPr id="7" name="Picture 6" descr="Chart, treemap chart&#10;&#10;Description automatically generated">
            <a:extLst>
              <a:ext uri="{FF2B5EF4-FFF2-40B4-BE49-F238E27FC236}">
                <a16:creationId xmlns:a16="http://schemas.microsoft.com/office/drawing/2014/main" id="{3DB9DD13-31A2-4E30-BC19-C5A756660492}"/>
              </a:ext>
            </a:extLst>
          </p:cNvPr>
          <p:cNvPicPr>
            <a:picLocks noChangeAspect="1"/>
          </p:cNvPicPr>
          <p:nvPr/>
        </p:nvPicPr>
        <p:blipFill>
          <a:blip r:embed="rId2"/>
          <a:stretch>
            <a:fillRect/>
          </a:stretch>
        </p:blipFill>
        <p:spPr>
          <a:xfrm>
            <a:off x="5040311" y="629103"/>
            <a:ext cx="4803366" cy="4166217"/>
          </a:xfrm>
          <a:prstGeom prst="rect">
            <a:avLst/>
          </a:prstGeom>
        </p:spPr>
      </p:pic>
      <p:grpSp>
        <p:nvGrpSpPr>
          <p:cNvPr id="8" name="Group 7">
            <a:extLst>
              <a:ext uri="{FF2B5EF4-FFF2-40B4-BE49-F238E27FC236}">
                <a16:creationId xmlns:a16="http://schemas.microsoft.com/office/drawing/2014/main" id="{FC02F98F-DA16-4A45-8F82-9D69913B0EDC}"/>
              </a:ext>
            </a:extLst>
          </p:cNvPr>
          <p:cNvGrpSpPr/>
          <p:nvPr/>
        </p:nvGrpSpPr>
        <p:grpSpPr>
          <a:xfrm>
            <a:off x="135512" y="801351"/>
            <a:ext cx="540000" cy="432000"/>
            <a:chOff x="1921112" y="114053"/>
            <a:chExt cx="8110307" cy="6629895"/>
          </a:xfrm>
        </p:grpSpPr>
        <p:sp>
          <p:nvSpPr>
            <p:cNvPr id="9" name="Figure">
              <a:extLst>
                <a:ext uri="{FF2B5EF4-FFF2-40B4-BE49-F238E27FC236}">
                  <a16:creationId xmlns:a16="http://schemas.microsoft.com/office/drawing/2014/main" id="{8233840C-4CFA-473B-A14E-CB4AF3C7BBC0}"/>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0" name="Figure">
              <a:extLst>
                <a:ext uri="{FF2B5EF4-FFF2-40B4-BE49-F238E27FC236}">
                  <a16:creationId xmlns:a16="http://schemas.microsoft.com/office/drawing/2014/main" id="{6DFD2ACA-C0EF-4165-87EA-3CAD496D2F67}"/>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1" name="Figure">
              <a:extLst>
                <a:ext uri="{FF2B5EF4-FFF2-40B4-BE49-F238E27FC236}">
                  <a16:creationId xmlns:a16="http://schemas.microsoft.com/office/drawing/2014/main" id="{E91E0911-5A4E-468B-8643-F449524C65F5}"/>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rgbClr val="FF0000">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01</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12" name="Figure">
              <a:extLst>
                <a:ext uri="{FF2B5EF4-FFF2-40B4-BE49-F238E27FC236}">
                  <a16:creationId xmlns:a16="http://schemas.microsoft.com/office/drawing/2014/main" id="{CC9B9ACF-1CA1-43E0-BC52-3D6496964457}"/>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3" name="Figure">
              <a:extLst>
                <a:ext uri="{FF2B5EF4-FFF2-40B4-BE49-F238E27FC236}">
                  <a16:creationId xmlns:a16="http://schemas.microsoft.com/office/drawing/2014/main" id="{CF93EF24-118B-415A-97A8-8C0672F6D2A3}"/>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4" name="Figure">
              <a:extLst>
                <a:ext uri="{FF2B5EF4-FFF2-40B4-BE49-F238E27FC236}">
                  <a16:creationId xmlns:a16="http://schemas.microsoft.com/office/drawing/2014/main" id="{3732C324-6A41-4488-AB18-6313C7475AED}"/>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grpSp>
        <p:nvGrpSpPr>
          <p:cNvPr id="15" name="Group 14">
            <a:extLst>
              <a:ext uri="{FF2B5EF4-FFF2-40B4-BE49-F238E27FC236}">
                <a16:creationId xmlns:a16="http://schemas.microsoft.com/office/drawing/2014/main" id="{78957B9C-E3C1-4E91-ABB2-62F6F3D0130C}"/>
              </a:ext>
            </a:extLst>
          </p:cNvPr>
          <p:cNvGrpSpPr/>
          <p:nvPr/>
        </p:nvGrpSpPr>
        <p:grpSpPr>
          <a:xfrm>
            <a:off x="128293" y="2005311"/>
            <a:ext cx="540000" cy="432000"/>
            <a:chOff x="1921112" y="114053"/>
            <a:chExt cx="8110307" cy="6629895"/>
          </a:xfrm>
        </p:grpSpPr>
        <p:sp>
          <p:nvSpPr>
            <p:cNvPr id="16" name="Figure">
              <a:extLst>
                <a:ext uri="{FF2B5EF4-FFF2-40B4-BE49-F238E27FC236}">
                  <a16:creationId xmlns:a16="http://schemas.microsoft.com/office/drawing/2014/main" id="{C9143215-5072-415F-8804-5557B20C75FA}"/>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7" name="Figure">
              <a:extLst>
                <a:ext uri="{FF2B5EF4-FFF2-40B4-BE49-F238E27FC236}">
                  <a16:creationId xmlns:a16="http://schemas.microsoft.com/office/drawing/2014/main" id="{3B785727-DDFE-4E82-A6DF-A6866A439A72}"/>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18" name="Figure">
              <a:extLst>
                <a:ext uri="{FF2B5EF4-FFF2-40B4-BE49-F238E27FC236}">
                  <a16:creationId xmlns:a16="http://schemas.microsoft.com/office/drawing/2014/main" id="{DA04524B-FF1B-4311-A5AE-D10C6DFFBB85}"/>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2">
                <a:alpha val="80000"/>
              </a:scheme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02</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19" name="Figure">
              <a:extLst>
                <a:ext uri="{FF2B5EF4-FFF2-40B4-BE49-F238E27FC236}">
                  <a16:creationId xmlns:a16="http://schemas.microsoft.com/office/drawing/2014/main" id="{A935A613-5B19-4ECA-A7A4-1BEDC0A796EC}"/>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0" name="Figure">
              <a:extLst>
                <a:ext uri="{FF2B5EF4-FFF2-40B4-BE49-F238E27FC236}">
                  <a16:creationId xmlns:a16="http://schemas.microsoft.com/office/drawing/2014/main" id="{8F9B48A1-B51C-49A2-BA32-454CA557FE4C}"/>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1" name="Figure">
              <a:extLst>
                <a:ext uri="{FF2B5EF4-FFF2-40B4-BE49-F238E27FC236}">
                  <a16:creationId xmlns:a16="http://schemas.microsoft.com/office/drawing/2014/main" id="{6BC04A5D-8491-4F04-B492-775CE5A626DA}"/>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grpSp>
        <p:nvGrpSpPr>
          <p:cNvPr id="22" name="Group 21">
            <a:extLst>
              <a:ext uri="{FF2B5EF4-FFF2-40B4-BE49-F238E27FC236}">
                <a16:creationId xmlns:a16="http://schemas.microsoft.com/office/drawing/2014/main" id="{6B91288A-5439-4A4D-91BC-6C57D1184BD2}"/>
              </a:ext>
            </a:extLst>
          </p:cNvPr>
          <p:cNvGrpSpPr/>
          <p:nvPr/>
        </p:nvGrpSpPr>
        <p:grpSpPr>
          <a:xfrm>
            <a:off x="76609" y="3963651"/>
            <a:ext cx="540000" cy="432000"/>
            <a:chOff x="1921112" y="114053"/>
            <a:chExt cx="8110307" cy="6629895"/>
          </a:xfrm>
        </p:grpSpPr>
        <p:sp>
          <p:nvSpPr>
            <p:cNvPr id="23" name="Figure">
              <a:extLst>
                <a:ext uri="{FF2B5EF4-FFF2-40B4-BE49-F238E27FC236}">
                  <a16:creationId xmlns:a16="http://schemas.microsoft.com/office/drawing/2014/main" id="{F9BCA715-D915-4963-AA59-82D4DF6E20C6}"/>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4" name="Figure">
              <a:extLst>
                <a:ext uri="{FF2B5EF4-FFF2-40B4-BE49-F238E27FC236}">
                  <a16:creationId xmlns:a16="http://schemas.microsoft.com/office/drawing/2014/main" id="{3CFE5F57-09A5-4C78-A56A-8A5B2B9473FA}"/>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5" name="Figure">
              <a:extLst>
                <a:ext uri="{FF2B5EF4-FFF2-40B4-BE49-F238E27FC236}">
                  <a16:creationId xmlns:a16="http://schemas.microsoft.com/office/drawing/2014/main" id="{9F2DC0BA-3476-4E6E-B8D2-0B662B27972C}"/>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rgbClr val="564EF2">
                <a:alpha val="80000"/>
              </a:srgbClr>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r>
                <a:rPr lang="en-US" sz="2025" b="1" dirty="0">
                  <a:solidFill>
                    <a:srgbClr val="FFFFFF"/>
                  </a:solidFill>
                  <a:effectLst>
                    <a:outerShdw blurRad="38100" dist="12700" dir="5400000" rotWithShape="0">
                      <a:srgbClr val="000000">
                        <a:alpha val="50000"/>
                      </a:srgbClr>
                    </a:outerShdw>
                  </a:effectLst>
                  <a:latin typeface="Calibri" panose="020F0502020204030204"/>
                  <a:sym typeface="Gill Sans"/>
                </a:rPr>
                <a:t>03</a:t>
              </a:r>
              <a:endParaRPr sz="1688"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26" name="Figure">
              <a:extLst>
                <a:ext uri="{FF2B5EF4-FFF2-40B4-BE49-F238E27FC236}">
                  <a16:creationId xmlns:a16="http://schemas.microsoft.com/office/drawing/2014/main" id="{ECF051A4-DBB2-440A-B7BB-82D802C8B181}"/>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7" name="Figure">
              <a:extLst>
                <a:ext uri="{FF2B5EF4-FFF2-40B4-BE49-F238E27FC236}">
                  <a16:creationId xmlns:a16="http://schemas.microsoft.com/office/drawing/2014/main" id="{BB45D0EB-21CC-486A-A159-2363CFD524E0}"/>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sp>
          <p:nvSpPr>
            <p:cNvPr id="28" name="Figure">
              <a:extLst>
                <a:ext uri="{FF2B5EF4-FFF2-40B4-BE49-F238E27FC236}">
                  <a16:creationId xmlns:a16="http://schemas.microsoft.com/office/drawing/2014/main" id="{E5938ACB-F6DE-4715-B743-2D6AF6D250F8}"/>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1431" tIns="21431" rIns="21431" bIns="21431" anchor="ctr"/>
            <a:lstStyle/>
            <a:p>
              <a:pPr algn="ctr" defTabSz="257175" hangingPunct="0">
                <a:defRPr sz="3000">
                  <a:solidFill>
                    <a:srgbClr val="FFFFFF"/>
                  </a:solidFill>
                  <a:effectLst>
                    <a:outerShdw blurRad="38100" dist="12700" dir="5400000" rotWithShape="0">
                      <a:srgbClr val="000000">
                        <a:alpha val="50000"/>
                      </a:srgbClr>
                    </a:outerShdw>
                  </a:effectLst>
                </a:defRPr>
              </a:pPr>
              <a:endParaRPr sz="1688">
                <a:solidFill>
                  <a:srgbClr val="FFFFFF"/>
                </a:solidFill>
                <a:effectLst>
                  <a:outerShdw blurRad="38100" dist="12700" dir="5400000" rotWithShape="0">
                    <a:srgbClr val="000000">
                      <a:alpha val="50000"/>
                    </a:srgbClr>
                  </a:outerShdw>
                </a:effectLst>
                <a:latin typeface="Gill Sans"/>
                <a:sym typeface="Gill Sans"/>
              </a:endParaRPr>
            </a:p>
          </p:txBody>
        </p:sp>
      </p:grpSp>
      <p:sp>
        <p:nvSpPr>
          <p:cNvPr id="29" name="TextBox 28">
            <a:extLst>
              <a:ext uri="{FF2B5EF4-FFF2-40B4-BE49-F238E27FC236}">
                <a16:creationId xmlns:a16="http://schemas.microsoft.com/office/drawing/2014/main" id="{A3883865-533B-4B6F-AC12-DCE75EBD3BD6}"/>
              </a:ext>
            </a:extLst>
          </p:cNvPr>
          <p:cNvSpPr txBox="1"/>
          <p:nvPr/>
        </p:nvSpPr>
        <p:spPr>
          <a:xfrm>
            <a:off x="6264723" y="4809531"/>
            <a:ext cx="2572033" cy="307777"/>
          </a:xfrm>
          <a:prstGeom prst="rect">
            <a:avLst/>
          </a:prstGeom>
          <a:solidFill>
            <a:schemeClr val="accent6">
              <a:lumMod val="50000"/>
            </a:schemeClr>
          </a:solidFill>
        </p:spPr>
        <p:txBody>
          <a:bodyPr wrap="square" rtlCol="0">
            <a:spAutoFit/>
          </a:bodyPr>
          <a:lstStyle/>
          <a:p>
            <a:r>
              <a:rPr lang="en-US" dirty="0"/>
              <a:t>Fig :Heatmap Correlation Plot</a:t>
            </a:r>
            <a:endParaRPr lang="en-IN" dirty="0"/>
          </a:p>
        </p:txBody>
      </p:sp>
    </p:spTree>
    <p:extLst>
      <p:ext uri="{BB962C8B-B14F-4D97-AF65-F5344CB8AC3E}">
        <p14:creationId xmlns:p14="http://schemas.microsoft.com/office/powerpoint/2010/main" val="1904119463"/>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Sho-Template06">
      <a:dk1>
        <a:sysClr val="windowText" lastClr="000000"/>
      </a:dk1>
      <a:lt1>
        <a:sysClr val="window" lastClr="FFFFFF"/>
      </a:lt1>
      <a:dk2>
        <a:srgbClr val="3D4149"/>
      </a:dk2>
      <a:lt2>
        <a:srgbClr val="E7E6E6"/>
      </a:lt2>
      <a:accent1>
        <a:srgbClr val="403551"/>
      </a:accent1>
      <a:accent2>
        <a:srgbClr val="D0343C"/>
      </a:accent2>
      <a:accent3>
        <a:srgbClr val="F9BE75"/>
      </a:accent3>
      <a:accent4>
        <a:srgbClr val="8DB1C4"/>
      </a:accent4>
      <a:accent5>
        <a:srgbClr val="615474"/>
      </a:accent5>
      <a:accent6>
        <a:srgbClr val="E4625C"/>
      </a:accent6>
      <a:hlink>
        <a:srgbClr val="E4625C"/>
      </a:hlink>
      <a:folHlink>
        <a:srgbClr val="D0343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4437</TotalTime>
  <Words>1353</Words>
  <Application>Microsoft Office PowerPoint</Application>
  <PresentationFormat>Custom</PresentationFormat>
  <Paragraphs>210</Paragraphs>
  <Slides>28</Slides>
  <Notes>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28</vt:i4>
      </vt:variant>
    </vt:vector>
  </HeadingPairs>
  <TitlesOfParts>
    <vt:vector size="39" baseType="lpstr">
      <vt:lpstr>Eurostile BQ</vt:lpstr>
      <vt:lpstr>Montserrat</vt:lpstr>
      <vt:lpstr>Calibri</vt:lpstr>
      <vt:lpstr>Arial</vt:lpstr>
      <vt:lpstr>Wingdings</vt:lpstr>
      <vt:lpstr>Times New Roman</vt:lpstr>
      <vt:lpstr>Bebas Neue Bold</vt:lpstr>
      <vt:lpstr>Gill Sans</vt:lpstr>
      <vt:lpstr>Economica</vt:lpstr>
      <vt:lpstr>Simple Light</vt:lpstr>
      <vt:lpstr>Custom Design</vt:lpstr>
      <vt:lpstr>            Capstone Project Appliances Energy Prediction                         By    Umesh, Ifraz, Shailendra, Akram </vt:lpstr>
      <vt:lpstr>   </vt:lpstr>
      <vt:lpstr>Problem Statement </vt:lpstr>
      <vt:lpstr> Data Summary </vt:lpstr>
      <vt:lpstr>Descriptive Statistical Analysis (Temperatures)              </vt:lpstr>
      <vt:lpstr>Descriptive Statistical Analysis(Humidity)</vt:lpstr>
      <vt:lpstr>Exploratory Data Analysis</vt:lpstr>
      <vt:lpstr>Target Variable</vt:lpstr>
      <vt:lpstr>Pearson’s Correlation Matrix</vt:lpstr>
      <vt:lpstr>    Feature      Engineering</vt:lpstr>
      <vt:lpstr>Principal component Analysis</vt:lpstr>
      <vt:lpstr>Principal Component Analysis</vt:lpstr>
      <vt:lpstr>Date time (Hour)</vt:lpstr>
      <vt:lpstr>Date time (Month)</vt:lpstr>
      <vt:lpstr>Date time (Weekday)</vt:lpstr>
      <vt:lpstr>Correlation ( Newly Created Features)</vt:lpstr>
      <vt:lpstr>Session</vt:lpstr>
      <vt:lpstr>Final Features </vt:lpstr>
      <vt:lpstr>            Model Training and Evaluation</vt:lpstr>
      <vt:lpstr>PowerPoint Presentation</vt:lpstr>
      <vt:lpstr>Performance Check (With PCA Features)</vt:lpstr>
      <vt:lpstr>Performance Check (Without PCA Features)</vt:lpstr>
      <vt:lpstr>Best Performing Model    </vt:lpstr>
      <vt:lpstr>Analysis of our model</vt:lpstr>
      <vt:lpstr>Analysis of our model</vt:lpstr>
      <vt:lpstr>Feature Importance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Capstone Project Appliances Energy Prediction                         By    Umesh, Ifraz, Shailendra, Akram </dc:title>
  <cp:lastModifiedBy>ANIL RATHOD</cp:lastModifiedBy>
  <cp:revision>7</cp:revision>
  <dcterms:modified xsi:type="dcterms:W3CDTF">2022-01-21T06:54:44Z</dcterms:modified>
</cp:coreProperties>
</file>